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298" r:id="rId3"/>
    <p:sldId id="302" r:id="rId4"/>
    <p:sldId id="318" r:id="rId5"/>
    <p:sldId id="319" r:id="rId6"/>
    <p:sldId id="315" r:id="rId7"/>
    <p:sldId id="321" r:id="rId8"/>
    <p:sldId id="322" r:id="rId9"/>
    <p:sldId id="320" r:id="rId10"/>
    <p:sldId id="316" r:id="rId11"/>
    <p:sldId id="259" r:id="rId12"/>
    <p:sldId id="300" r:id="rId13"/>
    <p:sldId id="286" r:id="rId14"/>
    <p:sldId id="303" r:id="rId15"/>
    <p:sldId id="312" r:id="rId16"/>
    <p:sldId id="297" r:id="rId17"/>
    <p:sldId id="284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0D1531F6-68F7-4EC6-94DF-ECDEED10A165}">
          <p14:sldIdLst>
            <p14:sldId id="268"/>
            <p14:sldId id="298"/>
            <p14:sldId id="302"/>
            <p14:sldId id="318"/>
            <p14:sldId id="319"/>
            <p14:sldId id="315"/>
            <p14:sldId id="321"/>
            <p14:sldId id="322"/>
            <p14:sldId id="320"/>
            <p14:sldId id="316"/>
            <p14:sldId id="259"/>
            <p14:sldId id="300"/>
            <p14:sldId id="286"/>
            <p14:sldId id="303"/>
            <p14:sldId id="312"/>
            <p14:sldId id="297"/>
            <p14:sldId id="284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4FB9"/>
    <a:srgbClr val="454545"/>
    <a:srgbClr val="ECECEC"/>
    <a:srgbClr val="1C2630"/>
    <a:srgbClr val="03C5C5"/>
    <a:srgbClr val="02D0C6"/>
    <a:srgbClr val="00B5C8"/>
    <a:srgbClr val="09E8FF"/>
    <a:srgbClr val="0098A8"/>
    <a:srgbClr val="006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8" autoAdjust="0"/>
    <p:restoredTop sz="94601" autoAdjust="0"/>
  </p:normalViewPr>
  <p:slideViewPr>
    <p:cSldViewPr snapToGrid="0">
      <p:cViewPr>
        <p:scale>
          <a:sx n="75" d="100"/>
          <a:sy n="75" d="100"/>
        </p:scale>
        <p:origin x="906" y="8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A436D-E943-4182-8F99-A3F1C4022DE4}" type="datetimeFigureOut">
              <a:rPr lang="tr-TR" smtClean="0"/>
              <a:t>18.10.2023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0F19E-CE96-4C0D-8304-CBCF777F8A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406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F19E-CE96-4C0D-8304-CBCF777F8A69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988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1287-2A5B-7E4A-9E68-8043F964B81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755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1287-2A5B-7E4A-9E68-8043F964B812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873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F19E-CE96-4C0D-8304-CBCF777F8A69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8701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1287-2A5B-7E4A-9E68-8043F964B81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826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815AE90-8ACA-40D4-885C-0682CE40E1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11199"/>
            <a:ext cx="5631543" cy="6161315"/>
          </a:xfrm>
          <a:noFill/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4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C5E82B4-659F-4C50-954D-1B4E3E801E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6284" y="3101518"/>
            <a:ext cx="1715461" cy="1647373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6FADA6-DD96-496B-B3A4-12890974F6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87062" y="3101518"/>
            <a:ext cx="1715461" cy="1647373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89CDD81-22F6-40FC-829D-9B030A4F09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0895" y="3101518"/>
            <a:ext cx="1715461" cy="1647373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4248FF4-7794-49D2-B8CC-E3EEBDBFBA3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51673" y="3101518"/>
            <a:ext cx="1715461" cy="1647373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2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63840FF-4744-4B64-8C1C-0605B01EAFF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651318" y="2709596"/>
            <a:ext cx="1065756" cy="1078637"/>
          </a:xfrm>
          <a:custGeom>
            <a:avLst/>
            <a:gdLst>
              <a:gd name="connsiteX0" fmla="*/ 50804 w 914400"/>
              <a:gd name="connsiteY0" fmla="*/ 0 h 943428"/>
              <a:gd name="connsiteX1" fmla="*/ 863596 w 914400"/>
              <a:gd name="connsiteY1" fmla="*/ 0 h 943428"/>
              <a:gd name="connsiteX2" fmla="*/ 914400 w 914400"/>
              <a:gd name="connsiteY2" fmla="*/ 50804 h 943428"/>
              <a:gd name="connsiteX3" fmla="*/ 914400 w 914400"/>
              <a:gd name="connsiteY3" fmla="*/ 892624 h 943428"/>
              <a:gd name="connsiteX4" fmla="*/ 863596 w 914400"/>
              <a:gd name="connsiteY4" fmla="*/ 943428 h 943428"/>
              <a:gd name="connsiteX5" fmla="*/ 50804 w 914400"/>
              <a:gd name="connsiteY5" fmla="*/ 943428 h 943428"/>
              <a:gd name="connsiteX6" fmla="*/ 0 w 914400"/>
              <a:gd name="connsiteY6" fmla="*/ 892624 h 943428"/>
              <a:gd name="connsiteX7" fmla="*/ 0 w 914400"/>
              <a:gd name="connsiteY7" fmla="*/ 50804 h 943428"/>
              <a:gd name="connsiteX8" fmla="*/ 50804 w 914400"/>
              <a:gd name="connsiteY8" fmla="*/ 0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943428">
                <a:moveTo>
                  <a:pt x="50804" y="0"/>
                </a:moveTo>
                <a:lnTo>
                  <a:pt x="863596" y="0"/>
                </a:lnTo>
                <a:cubicBezTo>
                  <a:pt x="891654" y="0"/>
                  <a:pt x="914400" y="22746"/>
                  <a:pt x="914400" y="50804"/>
                </a:cubicBezTo>
                <a:lnTo>
                  <a:pt x="914400" y="892624"/>
                </a:lnTo>
                <a:cubicBezTo>
                  <a:pt x="914400" y="920682"/>
                  <a:pt x="891654" y="943428"/>
                  <a:pt x="863596" y="943428"/>
                </a:cubicBezTo>
                <a:lnTo>
                  <a:pt x="50804" y="943428"/>
                </a:lnTo>
                <a:cubicBezTo>
                  <a:pt x="22746" y="943428"/>
                  <a:pt x="0" y="920682"/>
                  <a:pt x="0" y="892624"/>
                </a:cubicBezTo>
                <a:lnTo>
                  <a:pt x="0" y="50804"/>
                </a:lnTo>
                <a:cubicBezTo>
                  <a:pt x="0" y="22746"/>
                  <a:pt x="22746" y="0"/>
                  <a:pt x="5080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0C2D746B-6C11-4674-8F61-48D91B610F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1318" y="4291154"/>
            <a:ext cx="1065756" cy="1078637"/>
          </a:xfrm>
          <a:custGeom>
            <a:avLst/>
            <a:gdLst>
              <a:gd name="connsiteX0" fmla="*/ 50804 w 914400"/>
              <a:gd name="connsiteY0" fmla="*/ 0 h 943428"/>
              <a:gd name="connsiteX1" fmla="*/ 863596 w 914400"/>
              <a:gd name="connsiteY1" fmla="*/ 0 h 943428"/>
              <a:gd name="connsiteX2" fmla="*/ 914400 w 914400"/>
              <a:gd name="connsiteY2" fmla="*/ 50804 h 943428"/>
              <a:gd name="connsiteX3" fmla="*/ 914400 w 914400"/>
              <a:gd name="connsiteY3" fmla="*/ 892624 h 943428"/>
              <a:gd name="connsiteX4" fmla="*/ 863596 w 914400"/>
              <a:gd name="connsiteY4" fmla="*/ 943428 h 943428"/>
              <a:gd name="connsiteX5" fmla="*/ 50804 w 914400"/>
              <a:gd name="connsiteY5" fmla="*/ 943428 h 943428"/>
              <a:gd name="connsiteX6" fmla="*/ 0 w 914400"/>
              <a:gd name="connsiteY6" fmla="*/ 892624 h 943428"/>
              <a:gd name="connsiteX7" fmla="*/ 0 w 914400"/>
              <a:gd name="connsiteY7" fmla="*/ 50804 h 943428"/>
              <a:gd name="connsiteX8" fmla="*/ 50804 w 914400"/>
              <a:gd name="connsiteY8" fmla="*/ 0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943428">
                <a:moveTo>
                  <a:pt x="50804" y="0"/>
                </a:moveTo>
                <a:lnTo>
                  <a:pt x="863596" y="0"/>
                </a:lnTo>
                <a:cubicBezTo>
                  <a:pt x="891654" y="0"/>
                  <a:pt x="914400" y="22746"/>
                  <a:pt x="914400" y="50804"/>
                </a:cubicBezTo>
                <a:lnTo>
                  <a:pt x="914400" y="892624"/>
                </a:lnTo>
                <a:cubicBezTo>
                  <a:pt x="914400" y="920682"/>
                  <a:pt x="891654" y="943428"/>
                  <a:pt x="863596" y="943428"/>
                </a:cubicBezTo>
                <a:lnTo>
                  <a:pt x="50804" y="943428"/>
                </a:lnTo>
                <a:cubicBezTo>
                  <a:pt x="22746" y="943428"/>
                  <a:pt x="0" y="920682"/>
                  <a:pt x="0" y="892624"/>
                </a:cubicBezTo>
                <a:lnTo>
                  <a:pt x="0" y="50804"/>
                </a:lnTo>
                <a:cubicBezTo>
                  <a:pt x="0" y="22746"/>
                  <a:pt x="22746" y="0"/>
                  <a:pt x="5080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D8FB9D60-1CDA-4B39-A1E5-60DE3127D3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1909" y="2709595"/>
            <a:ext cx="1065756" cy="1078637"/>
          </a:xfrm>
          <a:custGeom>
            <a:avLst/>
            <a:gdLst>
              <a:gd name="connsiteX0" fmla="*/ 50804 w 914400"/>
              <a:gd name="connsiteY0" fmla="*/ 0 h 943428"/>
              <a:gd name="connsiteX1" fmla="*/ 863596 w 914400"/>
              <a:gd name="connsiteY1" fmla="*/ 0 h 943428"/>
              <a:gd name="connsiteX2" fmla="*/ 914400 w 914400"/>
              <a:gd name="connsiteY2" fmla="*/ 50804 h 943428"/>
              <a:gd name="connsiteX3" fmla="*/ 914400 w 914400"/>
              <a:gd name="connsiteY3" fmla="*/ 892624 h 943428"/>
              <a:gd name="connsiteX4" fmla="*/ 863596 w 914400"/>
              <a:gd name="connsiteY4" fmla="*/ 943428 h 943428"/>
              <a:gd name="connsiteX5" fmla="*/ 50804 w 914400"/>
              <a:gd name="connsiteY5" fmla="*/ 943428 h 943428"/>
              <a:gd name="connsiteX6" fmla="*/ 0 w 914400"/>
              <a:gd name="connsiteY6" fmla="*/ 892624 h 943428"/>
              <a:gd name="connsiteX7" fmla="*/ 0 w 914400"/>
              <a:gd name="connsiteY7" fmla="*/ 50804 h 943428"/>
              <a:gd name="connsiteX8" fmla="*/ 50804 w 914400"/>
              <a:gd name="connsiteY8" fmla="*/ 0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943428">
                <a:moveTo>
                  <a:pt x="50804" y="0"/>
                </a:moveTo>
                <a:lnTo>
                  <a:pt x="863596" y="0"/>
                </a:lnTo>
                <a:cubicBezTo>
                  <a:pt x="891654" y="0"/>
                  <a:pt x="914400" y="22746"/>
                  <a:pt x="914400" y="50804"/>
                </a:cubicBezTo>
                <a:lnTo>
                  <a:pt x="914400" y="892624"/>
                </a:lnTo>
                <a:cubicBezTo>
                  <a:pt x="914400" y="920682"/>
                  <a:pt x="891654" y="943428"/>
                  <a:pt x="863596" y="943428"/>
                </a:cubicBezTo>
                <a:lnTo>
                  <a:pt x="50804" y="943428"/>
                </a:lnTo>
                <a:cubicBezTo>
                  <a:pt x="22746" y="943428"/>
                  <a:pt x="0" y="920682"/>
                  <a:pt x="0" y="892624"/>
                </a:cubicBezTo>
                <a:lnTo>
                  <a:pt x="0" y="50804"/>
                </a:lnTo>
                <a:cubicBezTo>
                  <a:pt x="0" y="22746"/>
                  <a:pt x="22746" y="0"/>
                  <a:pt x="5080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20">
            <a:extLst>
              <a:ext uri="{FF2B5EF4-FFF2-40B4-BE49-F238E27FC236}">
                <a16:creationId xmlns:a16="http://schemas.microsoft.com/office/drawing/2014/main" id="{9AD09EF9-4F5A-4793-918F-596AE087085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61909" y="4291154"/>
            <a:ext cx="1065756" cy="1078637"/>
          </a:xfrm>
          <a:custGeom>
            <a:avLst/>
            <a:gdLst>
              <a:gd name="connsiteX0" fmla="*/ 50804 w 914400"/>
              <a:gd name="connsiteY0" fmla="*/ 0 h 943428"/>
              <a:gd name="connsiteX1" fmla="*/ 863596 w 914400"/>
              <a:gd name="connsiteY1" fmla="*/ 0 h 943428"/>
              <a:gd name="connsiteX2" fmla="*/ 914400 w 914400"/>
              <a:gd name="connsiteY2" fmla="*/ 50804 h 943428"/>
              <a:gd name="connsiteX3" fmla="*/ 914400 w 914400"/>
              <a:gd name="connsiteY3" fmla="*/ 892624 h 943428"/>
              <a:gd name="connsiteX4" fmla="*/ 863596 w 914400"/>
              <a:gd name="connsiteY4" fmla="*/ 943428 h 943428"/>
              <a:gd name="connsiteX5" fmla="*/ 50804 w 914400"/>
              <a:gd name="connsiteY5" fmla="*/ 943428 h 943428"/>
              <a:gd name="connsiteX6" fmla="*/ 0 w 914400"/>
              <a:gd name="connsiteY6" fmla="*/ 892624 h 943428"/>
              <a:gd name="connsiteX7" fmla="*/ 0 w 914400"/>
              <a:gd name="connsiteY7" fmla="*/ 50804 h 943428"/>
              <a:gd name="connsiteX8" fmla="*/ 50804 w 914400"/>
              <a:gd name="connsiteY8" fmla="*/ 0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943428">
                <a:moveTo>
                  <a:pt x="50804" y="0"/>
                </a:moveTo>
                <a:lnTo>
                  <a:pt x="863596" y="0"/>
                </a:lnTo>
                <a:cubicBezTo>
                  <a:pt x="891654" y="0"/>
                  <a:pt x="914400" y="22746"/>
                  <a:pt x="914400" y="50804"/>
                </a:cubicBezTo>
                <a:lnTo>
                  <a:pt x="914400" y="892624"/>
                </a:lnTo>
                <a:cubicBezTo>
                  <a:pt x="914400" y="920682"/>
                  <a:pt x="891654" y="943428"/>
                  <a:pt x="863596" y="943428"/>
                </a:cubicBezTo>
                <a:lnTo>
                  <a:pt x="50804" y="943428"/>
                </a:lnTo>
                <a:cubicBezTo>
                  <a:pt x="22746" y="943428"/>
                  <a:pt x="0" y="920682"/>
                  <a:pt x="0" y="892624"/>
                </a:cubicBezTo>
                <a:lnTo>
                  <a:pt x="0" y="50804"/>
                </a:lnTo>
                <a:cubicBezTo>
                  <a:pt x="0" y="22746"/>
                  <a:pt x="22746" y="0"/>
                  <a:pt x="5080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9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D8744BF-122B-4841-9BC5-1985BF0AB7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77898"/>
            <a:ext cx="9782906" cy="6080100"/>
          </a:xfrm>
          <a:custGeom>
            <a:avLst/>
            <a:gdLst>
              <a:gd name="connsiteX0" fmla="*/ 0 w 9782906"/>
              <a:gd name="connsiteY0" fmla="*/ 0 h 6362964"/>
              <a:gd name="connsiteX1" fmla="*/ 61842 w 9782906"/>
              <a:gd name="connsiteY1" fmla="*/ 31471 h 6362964"/>
              <a:gd name="connsiteX2" fmla="*/ 9251824 w 9782906"/>
              <a:gd name="connsiteY2" fmla="*/ 5307948 h 6362964"/>
              <a:gd name="connsiteX3" fmla="*/ 9775204 w 9782906"/>
              <a:gd name="connsiteY3" fmla="*/ 6353146 h 6362964"/>
              <a:gd name="connsiteX4" fmla="*/ 9773515 w 9782906"/>
              <a:gd name="connsiteY4" fmla="*/ 6362964 h 6362964"/>
              <a:gd name="connsiteX5" fmla="*/ 0 w 9782906"/>
              <a:gd name="connsiteY5" fmla="*/ 6362964 h 636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2906" h="6362964">
                <a:moveTo>
                  <a:pt x="0" y="0"/>
                </a:moveTo>
                <a:lnTo>
                  <a:pt x="61842" y="31471"/>
                </a:lnTo>
                <a:lnTo>
                  <a:pt x="9251824" y="5307948"/>
                </a:lnTo>
                <a:cubicBezTo>
                  <a:pt x="9631662" y="5526034"/>
                  <a:pt x="9824965" y="5944090"/>
                  <a:pt x="9775204" y="6353146"/>
                </a:cubicBezTo>
                <a:lnTo>
                  <a:pt x="9773515" y="6362964"/>
                </a:lnTo>
                <a:lnTo>
                  <a:pt x="0" y="6362964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5096E3A-10CF-4CCD-B653-8C3BB38EE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631543" cy="6872514"/>
          </a:xfrm>
          <a:noFill/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03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08C96A6-EC07-4495-B1D0-8532FA9B97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3068" y="2650671"/>
            <a:ext cx="2603869" cy="203998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3E8F69D-6A0B-4C36-951B-708E480366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4065" y="2204354"/>
            <a:ext cx="2603869" cy="203998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0A9B8A4-C027-40B5-951F-92E0FB6708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95062" y="2650671"/>
            <a:ext cx="2603869" cy="203998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5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5D14D08-321A-46D9-B61D-0761B0AF78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5939" y="4591673"/>
            <a:ext cx="590264" cy="556602"/>
          </a:xfrm>
          <a:custGeom>
            <a:avLst/>
            <a:gdLst>
              <a:gd name="connsiteX0" fmla="*/ 295132 w 590264"/>
              <a:gd name="connsiteY0" fmla="*/ 0 h 556602"/>
              <a:gd name="connsiteX1" fmla="*/ 590264 w 590264"/>
              <a:gd name="connsiteY1" fmla="*/ 278301 h 556602"/>
              <a:gd name="connsiteX2" fmla="*/ 295132 w 590264"/>
              <a:gd name="connsiteY2" fmla="*/ 556602 h 556602"/>
              <a:gd name="connsiteX3" fmla="*/ 0 w 590264"/>
              <a:gd name="connsiteY3" fmla="*/ 278301 h 556602"/>
              <a:gd name="connsiteX4" fmla="*/ 295132 w 590264"/>
              <a:gd name="connsiteY4" fmla="*/ 0 h 55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64" h="556602">
                <a:moveTo>
                  <a:pt x="295132" y="0"/>
                </a:moveTo>
                <a:cubicBezTo>
                  <a:pt x="458129" y="0"/>
                  <a:pt x="590264" y="124600"/>
                  <a:pt x="590264" y="278301"/>
                </a:cubicBezTo>
                <a:cubicBezTo>
                  <a:pt x="590264" y="432002"/>
                  <a:pt x="458129" y="556602"/>
                  <a:pt x="295132" y="556602"/>
                </a:cubicBezTo>
                <a:cubicBezTo>
                  <a:pt x="132135" y="556602"/>
                  <a:pt x="0" y="432002"/>
                  <a:pt x="0" y="278301"/>
                </a:cubicBezTo>
                <a:cubicBezTo>
                  <a:pt x="0" y="124600"/>
                  <a:pt x="132135" y="0"/>
                  <a:pt x="29513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8644D18-164A-427C-80AE-15C99C5713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45722" y="4591673"/>
            <a:ext cx="590264" cy="556602"/>
          </a:xfrm>
          <a:custGeom>
            <a:avLst/>
            <a:gdLst>
              <a:gd name="connsiteX0" fmla="*/ 295132 w 590264"/>
              <a:gd name="connsiteY0" fmla="*/ 0 h 556602"/>
              <a:gd name="connsiteX1" fmla="*/ 590264 w 590264"/>
              <a:gd name="connsiteY1" fmla="*/ 278301 h 556602"/>
              <a:gd name="connsiteX2" fmla="*/ 295132 w 590264"/>
              <a:gd name="connsiteY2" fmla="*/ 556602 h 556602"/>
              <a:gd name="connsiteX3" fmla="*/ 0 w 590264"/>
              <a:gd name="connsiteY3" fmla="*/ 278301 h 556602"/>
              <a:gd name="connsiteX4" fmla="*/ 295132 w 590264"/>
              <a:gd name="connsiteY4" fmla="*/ 0 h 55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64" h="556602">
                <a:moveTo>
                  <a:pt x="295132" y="0"/>
                </a:moveTo>
                <a:cubicBezTo>
                  <a:pt x="458129" y="0"/>
                  <a:pt x="590264" y="124600"/>
                  <a:pt x="590264" y="278301"/>
                </a:cubicBezTo>
                <a:cubicBezTo>
                  <a:pt x="590264" y="432002"/>
                  <a:pt x="458129" y="556602"/>
                  <a:pt x="295132" y="556602"/>
                </a:cubicBezTo>
                <a:cubicBezTo>
                  <a:pt x="132135" y="556602"/>
                  <a:pt x="0" y="432002"/>
                  <a:pt x="0" y="278301"/>
                </a:cubicBezTo>
                <a:cubicBezTo>
                  <a:pt x="0" y="124600"/>
                  <a:pt x="132135" y="0"/>
                  <a:pt x="29513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FBB558E-EF21-4217-AF6F-33404B18C6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6157" y="4591673"/>
            <a:ext cx="590264" cy="556602"/>
          </a:xfrm>
          <a:custGeom>
            <a:avLst/>
            <a:gdLst>
              <a:gd name="connsiteX0" fmla="*/ 295132 w 590264"/>
              <a:gd name="connsiteY0" fmla="*/ 0 h 556602"/>
              <a:gd name="connsiteX1" fmla="*/ 590264 w 590264"/>
              <a:gd name="connsiteY1" fmla="*/ 278301 h 556602"/>
              <a:gd name="connsiteX2" fmla="*/ 295132 w 590264"/>
              <a:gd name="connsiteY2" fmla="*/ 556602 h 556602"/>
              <a:gd name="connsiteX3" fmla="*/ 0 w 590264"/>
              <a:gd name="connsiteY3" fmla="*/ 278301 h 556602"/>
              <a:gd name="connsiteX4" fmla="*/ 295132 w 590264"/>
              <a:gd name="connsiteY4" fmla="*/ 0 h 55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64" h="556602">
                <a:moveTo>
                  <a:pt x="295132" y="0"/>
                </a:moveTo>
                <a:cubicBezTo>
                  <a:pt x="458129" y="0"/>
                  <a:pt x="590264" y="124600"/>
                  <a:pt x="590264" y="278301"/>
                </a:cubicBezTo>
                <a:cubicBezTo>
                  <a:pt x="590264" y="432002"/>
                  <a:pt x="458129" y="556602"/>
                  <a:pt x="295132" y="556602"/>
                </a:cubicBezTo>
                <a:cubicBezTo>
                  <a:pt x="132135" y="556602"/>
                  <a:pt x="0" y="432002"/>
                  <a:pt x="0" y="278301"/>
                </a:cubicBezTo>
                <a:cubicBezTo>
                  <a:pt x="0" y="124600"/>
                  <a:pt x="132135" y="0"/>
                  <a:pt x="29513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7BE4E07-5013-445A-A1EF-385C485C1A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1637" y="4584699"/>
            <a:ext cx="590264" cy="556602"/>
          </a:xfrm>
          <a:custGeom>
            <a:avLst/>
            <a:gdLst>
              <a:gd name="connsiteX0" fmla="*/ 295132 w 590264"/>
              <a:gd name="connsiteY0" fmla="*/ 0 h 556602"/>
              <a:gd name="connsiteX1" fmla="*/ 590264 w 590264"/>
              <a:gd name="connsiteY1" fmla="*/ 278301 h 556602"/>
              <a:gd name="connsiteX2" fmla="*/ 295132 w 590264"/>
              <a:gd name="connsiteY2" fmla="*/ 556602 h 556602"/>
              <a:gd name="connsiteX3" fmla="*/ 0 w 590264"/>
              <a:gd name="connsiteY3" fmla="*/ 278301 h 556602"/>
              <a:gd name="connsiteX4" fmla="*/ 295132 w 590264"/>
              <a:gd name="connsiteY4" fmla="*/ 0 h 55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64" h="556602">
                <a:moveTo>
                  <a:pt x="295132" y="0"/>
                </a:moveTo>
                <a:cubicBezTo>
                  <a:pt x="458129" y="0"/>
                  <a:pt x="590264" y="124600"/>
                  <a:pt x="590264" y="278301"/>
                </a:cubicBezTo>
                <a:cubicBezTo>
                  <a:pt x="590264" y="432002"/>
                  <a:pt x="458129" y="556602"/>
                  <a:pt x="295132" y="556602"/>
                </a:cubicBezTo>
                <a:cubicBezTo>
                  <a:pt x="132135" y="556602"/>
                  <a:pt x="0" y="432002"/>
                  <a:pt x="0" y="278301"/>
                </a:cubicBezTo>
                <a:cubicBezTo>
                  <a:pt x="0" y="124600"/>
                  <a:pt x="132135" y="0"/>
                  <a:pt x="29513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08C96A6-EC07-4495-B1D0-8532FA9B97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987" y="1845126"/>
            <a:ext cx="2603869" cy="185057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8889158-D417-4D91-9DAA-5E5BE6F7B3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83273" y="1845126"/>
            <a:ext cx="2603869" cy="185057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593A30F-7352-4F25-92DD-48BD4CE25E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3559" y="1845126"/>
            <a:ext cx="2603869" cy="185057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79B62A2-C9CB-4366-949F-214C0E1006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3845" y="1845126"/>
            <a:ext cx="2603869" cy="185057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14CE1A0-B452-4076-B96B-E4E163091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7939" y="1797911"/>
            <a:ext cx="5338358" cy="3262177"/>
          </a:xfrm>
          <a:prstGeom prst="roundRect">
            <a:avLst>
              <a:gd name="adj" fmla="val 6373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690AF5B-0C33-47ED-8F0D-6C0EBAAEC0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52154" y="4571321"/>
            <a:ext cx="2492830" cy="977534"/>
          </a:xfrm>
          <a:prstGeom prst="roundRect">
            <a:avLst>
              <a:gd name="adj" fmla="val 6373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4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14CE1A0-B452-4076-B96B-E4E163091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7611" y="802175"/>
            <a:ext cx="2547260" cy="38951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353B302-9D6E-4E5F-9939-146A5FD666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13119" y="1481443"/>
            <a:ext cx="2547260" cy="38951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47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05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0D1CBDC-E513-422D-B367-6E7594D4E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2286" y="937986"/>
            <a:ext cx="10087428" cy="520155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2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87D3545-C9B3-4079-82CD-69F1E6EE76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32060" cy="4205519"/>
          </a:xfrm>
          <a:custGeom>
            <a:avLst/>
            <a:gdLst>
              <a:gd name="connsiteX0" fmla="*/ 0 w 4754584"/>
              <a:gd name="connsiteY0" fmla="*/ 0 h 3511269"/>
              <a:gd name="connsiteX1" fmla="*/ 4738885 w 4754584"/>
              <a:gd name="connsiteY1" fmla="*/ 0 h 3511269"/>
              <a:gd name="connsiteX2" fmla="*/ 4748786 w 4754584"/>
              <a:gd name="connsiteY2" fmla="*/ 49929 h 3511269"/>
              <a:gd name="connsiteX3" fmla="*/ 4722773 w 4754584"/>
              <a:gd name="connsiteY3" fmla="*/ 325935 h 3511269"/>
              <a:gd name="connsiteX4" fmla="*/ 3826012 w 4754584"/>
              <a:gd name="connsiteY4" fmla="*/ 3006512 h 3511269"/>
              <a:gd name="connsiteX5" fmla="*/ 2822344 w 4754584"/>
              <a:gd name="connsiteY5" fmla="*/ 3483919 h 3511269"/>
              <a:gd name="connsiteX6" fmla="*/ 0 w 4754584"/>
              <a:gd name="connsiteY6" fmla="*/ 2785975 h 351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4584" h="3511269">
                <a:moveTo>
                  <a:pt x="0" y="0"/>
                </a:moveTo>
                <a:lnTo>
                  <a:pt x="4738885" y="0"/>
                </a:lnTo>
                <a:lnTo>
                  <a:pt x="4748786" y="49929"/>
                </a:lnTo>
                <a:cubicBezTo>
                  <a:pt x="4761406" y="139860"/>
                  <a:pt x="4753728" y="233404"/>
                  <a:pt x="4722773" y="325935"/>
                </a:cubicBezTo>
                <a:lnTo>
                  <a:pt x="3826012" y="3006512"/>
                </a:lnTo>
                <a:cubicBezTo>
                  <a:pt x="3702192" y="3376634"/>
                  <a:pt x="3252834" y="3590376"/>
                  <a:pt x="2822344" y="3483919"/>
                </a:cubicBezTo>
                <a:lnTo>
                  <a:pt x="0" y="2785975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EE7980-EB4C-424E-9E0A-C9EA9FDEF2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17823" y="1326240"/>
            <a:ext cx="3172292" cy="4205519"/>
          </a:xfrm>
          <a:custGeom>
            <a:avLst/>
            <a:gdLst>
              <a:gd name="connsiteX0" fmla="*/ 1093988 w 2331293"/>
              <a:gd name="connsiteY0" fmla="*/ 0 h 3511269"/>
              <a:gd name="connsiteX1" fmla="*/ 1490500 w 2331293"/>
              <a:gd name="connsiteY1" fmla="*/ 47772 h 3511269"/>
              <a:gd name="connsiteX2" fmla="*/ 1791464 w 2331293"/>
              <a:gd name="connsiteY2" fmla="*/ 186313 h 3511269"/>
              <a:gd name="connsiteX3" fmla="*/ 1884622 w 2331293"/>
              <a:gd name="connsiteY3" fmla="*/ 234085 h 3511269"/>
              <a:gd name="connsiteX4" fmla="*/ 1953891 w 2331293"/>
              <a:gd name="connsiteY4" fmla="*/ 253195 h 3511269"/>
              <a:gd name="connsiteX5" fmla="*/ 2020773 w 2331293"/>
              <a:gd name="connsiteY5" fmla="*/ 203033 h 3511269"/>
              <a:gd name="connsiteX6" fmla="*/ 2058988 w 2331293"/>
              <a:gd name="connsiteY6" fmla="*/ 42996 h 3511269"/>
              <a:gd name="connsiteX7" fmla="*/ 2168866 w 2331293"/>
              <a:gd name="connsiteY7" fmla="*/ 42996 h 3511269"/>
              <a:gd name="connsiteX8" fmla="*/ 2144980 w 2331293"/>
              <a:gd name="connsiteY8" fmla="*/ 1132204 h 3511269"/>
              <a:gd name="connsiteX9" fmla="*/ 2035102 w 2331293"/>
              <a:gd name="connsiteY9" fmla="*/ 1132204 h 3511269"/>
              <a:gd name="connsiteX10" fmla="*/ 1918061 w 2331293"/>
              <a:gd name="connsiteY10" fmla="*/ 640151 h 3511269"/>
              <a:gd name="connsiteX11" fmla="*/ 1640980 w 2331293"/>
              <a:gd name="connsiteY11" fmla="*/ 260358 h 3511269"/>
              <a:gd name="connsiteX12" fmla="*/ 1222972 w 2331293"/>
              <a:gd name="connsiteY12" fmla="*/ 114655 h 3511269"/>
              <a:gd name="connsiteX13" fmla="*/ 843183 w 2331293"/>
              <a:gd name="connsiteY13" fmla="*/ 246029 h 3511269"/>
              <a:gd name="connsiteX14" fmla="*/ 697476 w 2331293"/>
              <a:gd name="connsiteY14" fmla="*/ 601931 h 3511269"/>
              <a:gd name="connsiteX15" fmla="*/ 769134 w 2331293"/>
              <a:gd name="connsiteY15" fmla="*/ 893342 h 3511269"/>
              <a:gd name="connsiteX16" fmla="*/ 969781 w 2331293"/>
              <a:gd name="connsiteY16" fmla="*/ 1120261 h 3511269"/>
              <a:gd name="connsiteX17" fmla="*/ 1366289 w 2331293"/>
              <a:gd name="connsiteY17" fmla="*/ 1399732 h 3511269"/>
              <a:gd name="connsiteX18" fmla="*/ 1519163 w 2331293"/>
              <a:gd name="connsiteY18" fmla="*/ 1504830 h 3511269"/>
              <a:gd name="connsiteX19" fmla="*/ 1963444 w 2331293"/>
              <a:gd name="connsiteY19" fmla="*/ 1829683 h 3511269"/>
              <a:gd name="connsiteX20" fmla="*/ 2228582 w 2331293"/>
              <a:gd name="connsiteY20" fmla="*/ 2152147 h 3511269"/>
              <a:gd name="connsiteX21" fmla="*/ 2331293 w 2331293"/>
              <a:gd name="connsiteY21" fmla="*/ 2579708 h 3511269"/>
              <a:gd name="connsiteX22" fmla="*/ 2173643 w 2331293"/>
              <a:gd name="connsiteY22" fmla="*/ 3093261 h 3511269"/>
              <a:gd name="connsiteX23" fmla="*/ 1746082 w 2331293"/>
              <a:gd name="connsiteY23" fmla="*/ 3406171 h 3511269"/>
              <a:gd name="connsiteX24" fmla="*/ 1146537 w 2331293"/>
              <a:gd name="connsiteY24" fmla="*/ 3511269 h 3511269"/>
              <a:gd name="connsiteX25" fmla="*/ 702256 w 2331293"/>
              <a:gd name="connsiteY25" fmla="*/ 3463497 h 3511269"/>
              <a:gd name="connsiteX26" fmla="*/ 377403 w 2331293"/>
              <a:gd name="connsiteY26" fmla="*/ 3334513 h 3511269"/>
              <a:gd name="connsiteX27" fmla="*/ 214976 w 2331293"/>
              <a:gd name="connsiteY27" fmla="*/ 3267631 h 3511269"/>
              <a:gd name="connsiteX28" fmla="*/ 148094 w 2331293"/>
              <a:gd name="connsiteY28" fmla="*/ 3317789 h 3511269"/>
              <a:gd name="connsiteX29" fmla="*/ 109878 w 2331293"/>
              <a:gd name="connsiteY29" fmla="*/ 3477830 h 3511269"/>
              <a:gd name="connsiteX30" fmla="*/ 0 w 2331293"/>
              <a:gd name="connsiteY30" fmla="*/ 3477830 h 3511269"/>
              <a:gd name="connsiteX31" fmla="*/ 19110 w 2331293"/>
              <a:gd name="connsiteY31" fmla="*/ 2187976 h 3511269"/>
              <a:gd name="connsiteX32" fmla="*/ 128988 w 2331293"/>
              <a:gd name="connsiteY32" fmla="*/ 2187976 h 3511269"/>
              <a:gd name="connsiteX33" fmla="*/ 367850 w 2331293"/>
              <a:gd name="connsiteY33" fmla="*/ 3055041 h 3511269"/>
              <a:gd name="connsiteX34" fmla="*/ 998443 w 2331293"/>
              <a:gd name="connsiteY34" fmla="*/ 3387062 h 3511269"/>
              <a:gd name="connsiteX35" fmla="*/ 1423618 w 2331293"/>
              <a:gd name="connsiteY35" fmla="*/ 3248521 h 3511269"/>
              <a:gd name="connsiteX36" fmla="*/ 1590822 w 2331293"/>
              <a:gd name="connsiteY36" fmla="*/ 2852009 h 3511269"/>
              <a:gd name="connsiteX37" fmla="*/ 1418842 w 2331293"/>
              <a:gd name="connsiteY37" fmla="*/ 2393395 h 3511269"/>
              <a:gd name="connsiteX38" fmla="*/ 874236 w 2331293"/>
              <a:gd name="connsiteY38" fmla="*/ 1963444 h 3511269"/>
              <a:gd name="connsiteX39" fmla="*/ 415622 w 2331293"/>
              <a:gd name="connsiteY39" fmla="*/ 1638594 h 3511269"/>
              <a:gd name="connsiteX40" fmla="*/ 133764 w 2331293"/>
              <a:gd name="connsiteY40" fmla="*/ 1311350 h 3511269"/>
              <a:gd name="connsiteX41" fmla="*/ 23886 w 2331293"/>
              <a:gd name="connsiteY41" fmla="*/ 874236 h 3511269"/>
              <a:gd name="connsiteX42" fmla="*/ 169594 w 2331293"/>
              <a:gd name="connsiteY42" fmla="*/ 389346 h 3511269"/>
              <a:gd name="connsiteX43" fmla="*/ 558939 w 2331293"/>
              <a:gd name="connsiteY43" fmla="*/ 95545 h 3511269"/>
              <a:gd name="connsiteX44" fmla="*/ 1093988 w 2331293"/>
              <a:gd name="connsiteY44" fmla="*/ 0 h 351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31293" h="3511269">
                <a:moveTo>
                  <a:pt x="1093988" y="0"/>
                </a:moveTo>
                <a:cubicBezTo>
                  <a:pt x="1259601" y="0"/>
                  <a:pt x="1391770" y="15924"/>
                  <a:pt x="1490500" y="47772"/>
                </a:cubicBezTo>
                <a:cubicBezTo>
                  <a:pt x="1589227" y="79621"/>
                  <a:pt x="1689552" y="125802"/>
                  <a:pt x="1791464" y="186313"/>
                </a:cubicBezTo>
                <a:cubicBezTo>
                  <a:pt x="1826498" y="205423"/>
                  <a:pt x="1857551" y="221343"/>
                  <a:pt x="1884622" y="234085"/>
                </a:cubicBezTo>
                <a:cubicBezTo>
                  <a:pt x="1911690" y="246824"/>
                  <a:pt x="1934781" y="253195"/>
                  <a:pt x="1953891" y="253195"/>
                </a:cubicBezTo>
                <a:cubicBezTo>
                  <a:pt x="1982553" y="253195"/>
                  <a:pt x="2004849" y="236472"/>
                  <a:pt x="2020773" y="203033"/>
                </a:cubicBezTo>
                <a:cubicBezTo>
                  <a:pt x="2036697" y="169594"/>
                  <a:pt x="2049435" y="116245"/>
                  <a:pt x="2058988" y="42996"/>
                </a:cubicBezTo>
                <a:lnTo>
                  <a:pt x="2168866" y="42996"/>
                </a:lnTo>
                <a:cubicBezTo>
                  <a:pt x="2152942" y="256377"/>
                  <a:pt x="2144980" y="619450"/>
                  <a:pt x="2144980" y="1132204"/>
                </a:cubicBezTo>
                <a:lnTo>
                  <a:pt x="2035102" y="1132204"/>
                </a:lnTo>
                <a:cubicBezTo>
                  <a:pt x="2022364" y="960224"/>
                  <a:pt x="1983349" y="796206"/>
                  <a:pt x="1918061" y="640151"/>
                </a:cubicBezTo>
                <a:cubicBezTo>
                  <a:pt x="1852774" y="484091"/>
                  <a:pt x="1760411" y="357497"/>
                  <a:pt x="1640980" y="260358"/>
                </a:cubicBezTo>
                <a:cubicBezTo>
                  <a:pt x="1521549" y="163222"/>
                  <a:pt x="1382213" y="114655"/>
                  <a:pt x="1222972" y="114655"/>
                </a:cubicBezTo>
                <a:cubicBezTo>
                  <a:pt x="1066916" y="114655"/>
                  <a:pt x="940319" y="158446"/>
                  <a:pt x="843183" y="246029"/>
                </a:cubicBezTo>
                <a:cubicBezTo>
                  <a:pt x="746048" y="333611"/>
                  <a:pt x="697476" y="452247"/>
                  <a:pt x="697476" y="601931"/>
                </a:cubicBezTo>
                <a:cubicBezTo>
                  <a:pt x="697476" y="713400"/>
                  <a:pt x="721362" y="810540"/>
                  <a:pt x="769134" y="893342"/>
                </a:cubicBezTo>
                <a:cubicBezTo>
                  <a:pt x="816907" y="976148"/>
                  <a:pt x="883789" y="1051788"/>
                  <a:pt x="969781" y="1120261"/>
                </a:cubicBezTo>
                <a:cubicBezTo>
                  <a:pt x="1055769" y="1188737"/>
                  <a:pt x="1187942" y="1281892"/>
                  <a:pt x="1366289" y="1399732"/>
                </a:cubicBezTo>
                <a:lnTo>
                  <a:pt x="1519163" y="1504830"/>
                </a:lnTo>
                <a:cubicBezTo>
                  <a:pt x="1707067" y="1629037"/>
                  <a:pt x="1855160" y="1737320"/>
                  <a:pt x="1963444" y="1829683"/>
                </a:cubicBezTo>
                <a:cubicBezTo>
                  <a:pt x="2071731" y="1922043"/>
                  <a:pt x="2160109" y="2029530"/>
                  <a:pt x="2228582" y="2152147"/>
                </a:cubicBezTo>
                <a:cubicBezTo>
                  <a:pt x="2297055" y="2274759"/>
                  <a:pt x="2331293" y="2417281"/>
                  <a:pt x="2331293" y="2579708"/>
                </a:cubicBezTo>
                <a:cubicBezTo>
                  <a:pt x="2331293" y="2783536"/>
                  <a:pt x="2278744" y="2954720"/>
                  <a:pt x="2173643" y="3093261"/>
                </a:cubicBezTo>
                <a:cubicBezTo>
                  <a:pt x="2068545" y="3231802"/>
                  <a:pt x="1926024" y="3336104"/>
                  <a:pt x="1746082" y="3406171"/>
                </a:cubicBezTo>
                <a:cubicBezTo>
                  <a:pt x="1566140" y="3476235"/>
                  <a:pt x="1366289" y="3511269"/>
                  <a:pt x="1146537" y="3511269"/>
                </a:cubicBezTo>
                <a:cubicBezTo>
                  <a:pt x="968186" y="3511269"/>
                  <a:pt x="820092" y="3495345"/>
                  <a:pt x="702256" y="3463497"/>
                </a:cubicBezTo>
                <a:cubicBezTo>
                  <a:pt x="584416" y="3431649"/>
                  <a:pt x="476133" y="3388653"/>
                  <a:pt x="377403" y="3334513"/>
                </a:cubicBezTo>
                <a:cubicBezTo>
                  <a:pt x="307335" y="3289922"/>
                  <a:pt x="253195" y="3267631"/>
                  <a:pt x="214976" y="3267631"/>
                </a:cubicBezTo>
                <a:cubicBezTo>
                  <a:pt x="186313" y="3267631"/>
                  <a:pt x="164018" y="3284350"/>
                  <a:pt x="148094" y="3317789"/>
                </a:cubicBezTo>
                <a:cubicBezTo>
                  <a:pt x="132169" y="3351232"/>
                  <a:pt x="119431" y="3404577"/>
                  <a:pt x="109878" y="3477830"/>
                </a:cubicBezTo>
                <a:lnTo>
                  <a:pt x="0" y="3477830"/>
                </a:lnTo>
                <a:cubicBezTo>
                  <a:pt x="12739" y="3277184"/>
                  <a:pt x="19110" y="2847232"/>
                  <a:pt x="19110" y="2187976"/>
                </a:cubicBezTo>
                <a:lnTo>
                  <a:pt x="128988" y="2187976"/>
                </a:lnTo>
                <a:cubicBezTo>
                  <a:pt x="151279" y="2544674"/>
                  <a:pt x="230900" y="2833698"/>
                  <a:pt x="367850" y="3055041"/>
                </a:cubicBezTo>
                <a:cubicBezTo>
                  <a:pt x="504796" y="3276388"/>
                  <a:pt x="714995" y="3387062"/>
                  <a:pt x="998443" y="3387062"/>
                </a:cubicBezTo>
                <a:cubicBezTo>
                  <a:pt x="1170423" y="3387062"/>
                  <a:pt x="1312149" y="3340880"/>
                  <a:pt x="1423618" y="3248521"/>
                </a:cubicBezTo>
                <a:cubicBezTo>
                  <a:pt x="1535087" y="3156162"/>
                  <a:pt x="1590822" y="3023993"/>
                  <a:pt x="1590822" y="2852009"/>
                </a:cubicBezTo>
                <a:cubicBezTo>
                  <a:pt x="1590822" y="2673662"/>
                  <a:pt x="1533492" y="2520788"/>
                  <a:pt x="1418842" y="2393395"/>
                </a:cubicBezTo>
                <a:cubicBezTo>
                  <a:pt x="1304187" y="2266002"/>
                  <a:pt x="1122651" y="2122685"/>
                  <a:pt x="874236" y="1963444"/>
                </a:cubicBezTo>
                <a:cubicBezTo>
                  <a:pt x="683147" y="1839236"/>
                  <a:pt x="530273" y="1730953"/>
                  <a:pt x="415622" y="1638594"/>
                </a:cubicBezTo>
                <a:cubicBezTo>
                  <a:pt x="300968" y="1546231"/>
                  <a:pt x="207014" y="1437152"/>
                  <a:pt x="133764" y="1311350"/>
                </a:cubicBezTo>
                <a:cubicBezTo>
                  <a:pt x="60511" y="1185552"/>
                  <a:pt x="23886" y="1039845"/>
                  <a:pt x="23886" y="874236"/>
                </a:cubicBezTo>
                <a:cubicBezTo>
                  <a:pt x="23886" y="683147"/>
                  <a:pt x="72454" y="521515"/>
                  <a:pt x="169594" y="389346"/>
                </a:cubicBezTo>
                <a:cubicBezTo>
                  <a:pt x="266729" y="257172"/>
                  <a:pt x="396512" y="159241"/>
                  <a:pt x="558939" y="95545"/>
                </a:cubicBezTo>
                <a:cubicBezTo>
                  <a:pt x="721362" y="31848"/>
                  <a:pt x="899713" y="0"/>
                  <a:pt x="109398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1F567F"/>
            </a:solidFill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7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EF1C6D-4000-4926-B539-B99DF5C173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5421087" cy="6103722"/>
          </a:xfrm>
          <a:custGeom>
            <a:avLst/>
            <a:gdLst>
              <a:gd name="connsiteX0" fmla="*/ 0 w 5421087"/>
              <a:gd name="connsiteY0" fmla="*/ 0 h 6103722"/>
              <a:gd name="connsiteX1" fmla="*/ 5421087 w 5421087"/>
              <a:gd name="connsiteY1" fmla="*/ 0 h 6103722"/>
              <a:gd name="connsiteX2" fmla="*/ 5421087 w 5421087"/>
              <a:gd name="connsiteY2" fmla="*/ 5177039 h 6103722"/>
              <a:gd name="connsiteX3" fmla="*/ 4530613 w 5421087"/>
              <a:gd name="connsiteY3" fmla="*/ 6103722 h 6103722"/>
              <a:gd name="connsiteX4" fmla="*/ 0 w 5421087"/>
              <a:gd name="connsiteY4" fmla="*/ 6103722 h 610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1087" h="6103722">
                <a:moveTo>
                  <a:pt x="0" y="0"/>
                </a:moveTo>
                <a:lnTo>
                  <a:pt x="5421087" y="0"/>
                </a:lnTo>
                <a:lnTo>
                  <a:pt x="5421087" y="5177039"/>
                </a:lnTo>
                <a:cubicBezTo>
                  <a:pt x="5421087" y="5688832"/>
                  <a:pt x="5022408" y="6103722"/>
                  <a:pt x="4530613" y="6103722"/>
                </a:cubicBezTo>
                <a:lnTo>
                  <a:pt x="0" y="6103722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25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B39E2AB-833F-4868-AAFE-0EFE80FE42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9940" y="2652480"/>
            <a:ext cx="5732060" cy="4205520"/>
          </a:xfrm>
          <a:custGeom>
            <a:avLst/>
            <a:gdLst>
              <a:gd name="connsiteX0" fmla="*/ 2037886 w 5732060"/>
              <a:gd name="connsiteY0" fmla="*/ 192 h 4205520"/>
              <a:gd name="connsiteX1" fmla="*/ 2329482 w 5732060"/>
              <a:gd name="connsiteY1" fmla="*/ 32759 h 4205520"/>
              <a:gd name="connsiteX2" fmla="*/ 5732060 w 5732060"/>
              <a:gd name="connsiteY2" fmla="*/ 868701 h 4205520"/>
              <a:gd name="connsiteX3" fmla="*/ 5732060 w 5732060"/>
              <a:gd name="connsiteY3" fmla="*/ 4205520 h 4205520"/>
              <a:gd name="connsiteX4" fmla="*/ 18927 w 5732060"/>
              <a:gd name="connsiteY4" fmla="*/ 4205520 h 4205520"/>
              <a:gd name="connsiteX5" fmla="*/ 6990 w 5732060"/>
              <a:gd name="connsiteY5" fmla="*/ 4145719 h 4205520"/>
              <a:gd name="connsiteX6" fmla="*/ 38351 w 5732060"/>
              <a:gd name="connsiteY6" fmla="*/ 3815141 h 4205520"/>
              <a:gd name="connsiteX7" fmla="*/ 1119474 w 5732060"/>
              <a:gd name="connsiteY7" fmla="*/ 604559 h 4205520"/>
              <a:gd name="connsiteX8" fmla="*/ 2037886 w 5732060"/>
              <a:gd name="connsiteY8" fmla="*/ 192 h 42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2060" h="4205520">
                <a:moveTo>
                  <a:pt x="2037886" y="192"/>
                </a:moveTo>
                <a:cubicBezTo>
                  <a:pt x="2134060" y="-1573"/>
                  <a:pt x="2232171" y="8852"/>
                  <a:pt x="2329482" y="32759"/>
                </a:cubicBezTo>
                <a:lnTo>
                  <a:pt x="5732060" y="868701"/>
                </a:lnTo>
                <a:lnTo>
                  <a:pt x="5732060" y="4205520"/>
                </a:lnTo>
                <a:lnTo>
                  <a:pt x="18927" y="4205520"/>
                </a:lnTo>
                <a:lnTo>
                  <a:pt x="6990" y="4145719"/>
                </a:lnTo>
                <a:cubicBezTo>
                  <a:pt x="-8224" y="4038007"/>
                  <a:pt x="1032" y="3925968"/>
                  <a:pt x="38351" y="3815141"/>
                </a:cubicBezTo>
                <a:lnTo>
                  <a:pt x="1119474" y="604559"/>
                </a:lnTo>
                <a:cubicBezTo>
                  <a:pt x="1240760" y="244375"/>
                  <a:pt x="1621134" y="7839"/>
                  <a:pt x="2037886" y="19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6921A64-1D3B-4FB0-A8A5-E5085E82E4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01885" y="1326241"/>
            <a:ext cx="3172292" cy="4205519"/>
          </a:xfrm>
          <a:custGeom>
            <a:avLst/>
            <a:gdLst>
              <a:gd name="connsiteX0" fmla="*/ 1654067 w 3172292"/>
              <a:gd name="connsiteY0" fmla="*/ 0 h 4205519"/>
              <a:gd name="connsiteX1" fmla="*/ 1801893 w 3172292"/>
              <a:gd name="connsiteY1" fmla="*/ 8086 h 4205519"/>
              <a:gd name="connsiteX2" fmla="*/ 1945724 w 3172292"/>
              <a:gd name="connsiteY2" fmla="*/ 0 h 4205519"/>
              <a:gd name="connsiteX3" fmla="*/ 2465117 w 3172292"/>
              <a:gd name="connsiteY3" fmla="*/ 3089436 h 4205519"/>
              <a:gd name="connsiteX4" fmla="*/ 2716824 w 3172292"/>
              <a:gd name="connsiteY4" fmla="*/ 1463843 h 4205519"/>
              <a:gd name="connsiteX5" fmla="*/ 2772759 w 3172292"/>
              <a:gd name="connsiteY5" fmla="*/ 849191 h 4205519"/>
              <a:gd name="connsiteX6" fmla="*/ 2457127 w 3172292"/>
              <a:gd name="connsiteY6" fmla="*/ 169837 h 4205519"/>
              <a:gd name="connsiteX7" fmla="*/ 2457127 w 3172292"/>
              <a:gd name="connsiteY7" fmla="*/ 8086 h 4205519"/>
              <a:gd name="connsiteX8" fmla="*/ 2868644 w 3172292"/>
              <a:gd name="connsiteY8" fmla="*/ 32345 h 4205519"/>
              <a:gd name="connsiteX9" fmla="*/ 3172292 w 3172292"/>
              <a:gd name="connsiteY9" fmla="*/ 8086 h 4205519"/>
              <a:gd name="connsiteX10" fmla="*/ 3172292 w 3172292"/>
              <a:gd name="connsiteY10" fmla="*/ 169837 h 4205519"/>
              <a:gd name="connsiteX11" fmla="*/ 3020468 w 3172292"/>
              <a:gd name="connsiteY11" fmla="*/ 372025 h 4205519"/>
              <a:gd name="connsiteX12" fmla="*/ 2900608 w 3172292"/>
              <a:gd name="connsiteY12" fmla="*/ 865364 h 4205519"/>
              <a:gd name="connsiteX13" fmla="*/ 2369228 w 3172292"/>
              <a:gd name="connsiteY13" fmla="*/ 4205519 h 4205519"/>
              <a:gd name="connsiteX14" fmla="*/ 2237384 w 3172292"/>
              <a:gd name="connsiteY14" fmla="*/ 4197426 h 4205519"/>
              <a:gd name="connsiteX15" fmla="*/ 2109532 w 3172292"/>
              <a:gd name="connsiteY15" fmla="*/ 4205519 h 4205519"/>
              <a:gd name="connsiteX16" fmla="*/ 1566168 w 3172292"/>
              <a:gd name="connsiteY16" fmla="*/ 1205038 h 4205519"/>
              <a:gd name="connsiteX17" fmla="*/ 1122687 w 3172292"/>
              <a:gd name="connsiteY17" fmla="*/ 4205519 h 4205519"/>
              <a:gd name="connsiteX18" fmla="*/ 994838 w 3172292"/>
              <a:gd name="connsiteY18" fmla="*/ 4197426 h 4205519"/>
              <a:gd name="connsiteX19" fmla="*/ 862990 w 3172292"/>
              <a:gd name="connsiteY19" fmla="*/ 4205519 h 4205519"/>
              <a:gd name="connsiteX20" fmla="*/ 231727 w 3172292"/>
              <a:gd name="connsiteY20" fmla="*/ 630824 h 4205519"/>
              <a:gd name="connsiteX21" fmla="*/ 123855 w 3172292"/>
              <a:gd name="connsiteY21" fmla="*/ 262845 h 4205519"/>
              <a:gd name="connsiteX22" fmla="*/ 0 w 3172292"/>
              <a:gd name="connsiteY22" fmla="*/ 177923 h 4205519"/>
              <a:gd name="connsiteX23" fmla="*/ 0 w 3172292"/>
              <a:gd name="connsiteY23" fmla="*/ 8086 h 4205519"/>
              <a:gd name="connsiteX24" fmla="*/ 567336 w 3172292"/>
              <a:gd name="connsiteY24" fmla="*/ 56610 h 4205519"/>
              <a:gd name="connsiteX25" fmla="*/ 1086728 w 3172292"/>
              <a:gd name="connsiteY25" fmla="*/ 8086 h 4205519"/>
              <a:gd name="connsiteX26" fmla="*/ 1086728 w 3172292"/>
              <a:gd name="connsiteY26" fmla="*/ 177923 h 4205519"/>
              <a:gd name="connsiteX27" fmla="*/ 896950 w 3172292"/>
              <a:gd name="connsiteY27" fmla="*/ 218361 h 4205519"/>
              <a:gd name="connsiteX28" fmla="*/ 839019 w 3172292"/>
              <a:gd name="connsiteY28" fmla="*/ 412463 h 4205519"/>
              <a:gd name="connsiteX29" fmla="*/ 858996 w 3172292"/>
              <a:gd name="connsiteY29" fmla="*/ 630824 h 4205519"/>
              <a:gd name="connsiteX30" fmla="*/ 1218575 w 3172292"/>
              <a:gd name="connsiteY30" fmla="*/ 2919599 h 420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72292" h="4205519">
                <a:moveTo>
                  <a:pt x="1654067" y="0"/>
                </a:moveTo>
                <a:lnTo>
                  <a:pt x="1801893" y="8086"/>
                </a:lnTo>
                <a:lnTo>
                  <a:pt x="1945724" y="0"/>
                </a:lnTo>
                <a:lnTo>
                  <a:pt x="2465117" y="3089436"/>
                </a:lnTo>
                <a:lnTo>
                  <a:pt x="2716824" y="1463843"/>
                </a:lnTo>
                <a:cubicBezTo>
                  <a:pt x="2754113" y="1210431"/>
                  <a:pt x="2772759" y="1005549"/>
                  <a:pt x="2772759" y="849191"/>
                </a:cubicBezTo>
                <a:cubicBezTo>
                  <a:pt x="2772759" y="428636"/>
                  <a:pt x="2667547" y="202189"/>
                  <a:pt x="2457127" y="169837"/>
                </a:cubicBezTo>
                <a:lnTo>
                  <a:pt x="2457127" y="8086"/>
                </a:lnTo>
                <a:cubicBezTo>
                  <a:pt x="2582313" y="24259"/>
                  <a:pt x="2719488" y="32345"/>
                  <a:pt x="2868644" y="32345"/>
                </a:cubicBezTo>
                <a:cubicBezTo>
                  <a:pt x="3004486" y="32345"/>
                  <a:pt x="3105703" y="24259"/>
                  <a:pt x="3172292" y="8086"/>
                </a:cubicBezTo>
                <a:lnTo>
                  <a:pt x="3172292" y="169837"/>
                </a:lnTo>
                <a:cubicBezTo>
                  <a:pt x="3116357" y="202189"/>
                  <a:pt x="3065750" y="269585"/>
                  <a:pt x="3020468" y="372025"/>
                </a:cubicBezTo>
                <a:cubicBezTo>
                  <a:pt x="2975187" y="474466"/>
                  <a:pt x="2935233" y="638910"/>
                  <a:pt x="2900608" y="865364"/>
                </a:cubicBezTo>
                <a:lnTo>
                  <a:pt x="2369228" y="4205519"/>
                </a:lnTo>
                <a:cubicBezTo>
                  <a:pt x="2339932" y="4200126"/>
                  <a:pt x="2295981" y="4197426"/>
                  <a:pt x="2237384" y="4197426"/>
                </a:cubicBezTo>
                <a:cubicBezTo>
                  <a:pt x="2181449" y="4197426"/>
                  <a:pt x="2138831" y="4200126"/>
                  <a:pt x="2109532" y="4205519"/>
                </a:cubicBezTo>
                <a:lnTo>
                  <a:pt x="1566168" y="1205038"/>
                </a:lnTo>
                <a:lnTo>
                  <a:pt x="1122687" y="4205519"/>
                </a:lnTo>
                <a:cubicBezTo>
                  <a:pt x="1096051" y="4200126"/>
                  <a:pt x="1053434" y="4197426"/>
                  <a:pt x="994838" y="4197426"/>
                </a:cubicBezTo>
                <a:cubicBezTo>
                  <a:pt x="936238" y="4197426"/>
                  <a:pt x="892290" y="4200126"/>
                  <a:pt x="862990" y="4205519"/>
                </a:cubicBezTo>
                <a:lnTo>
                  <a:pt x="231727" y="630824"/>
                </a:lnTo>
                <a:cubicBezTo>
                  <a:pt x="199767" y="442115"/>
                  <a:pt x="163808" y="319455"/>
                  <a:pt x="123855" y="262845"/>
                </a:cubicBezTo>
                <a:cubicBezTo>
                  <a:pt x="83902" y="206228"/>
                  <a:pt x="42618" y="177923"/>
                  <a:pt x="0" y="177923"/>
                </a:cubicBezTo>
                <a:lnTo>
                  <a:pt x="0" y="8086"/>
                </a:lnTo>
                <a:cubicBezTo>
                  <a:pt x="173131" y="40438"/>
                  <a:pt x="362244" y="56610"/>
                  <a:pt x="567336" y="56610"/>
                </a:cubicBezTo>
                <a:cubicBezTo>
                  <a:pt x="700513" y="56610"/>
                  <a:pt x="873644" y="40438"/>
                  <a:pt x="1086728" y="8086"/>
                </a:cubicBezTo>
                <a:lnTo>
                  <a:pt x="1086728" y="177923"/>
                </a:lnTo>
                <a:cubicBezTo>
                  <a:pt x="998832" y="177923"/>
                  <a:pt x="935573" y="191402"/>
                  <a:pt x="896950" y="218361"/>
                </a:cubicBezTo>
                <a:cubicBezTo>
                  <a:pt x="858331" y="245319"/>
                  <a:pt x="839019" y="310022"/>
                  <a:pt x="839019" y="412463"/>
                </a:cubicBezTo>
                <a:cubicBezTo>
                  <a:pt x="839019" y="482553"/>
                  <a:pt x="845678" y="555342"/>
                  <a:pt x="858996" y="630824"/>
                </a:cubicBezTo>
                <a:lnTo>
                  <a:pt x="1218575" y="291959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FE6B6D"/>
            </a:solidFill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67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4CBEE4-0BA5-4BE9-81CD-F5C2DFBD75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32060" cy="4205519"/>
          </a:xfrm>
          <a:custGeom>
            <a:avLst/>
            <a:gdLst>
              <a:gd name="connsiteX0" fmla="*/ 0 w 4754584"/>
              <a:gd name="connsiteY0" fmla="*/ 0 h 3511269"/>
              <a:gd name="connsiteX1" fmla="*/ 4738885 w 4754584"/>
              <a:gd name="connsiteY1" fmla="*/ 0 h 3511269"/>
              <a:gd name="connsiteX2" fmla="*/ 4748786 w 4754584"/>
              <a:gd name="connsiteY2" fmla="*/ 49929 h 3511269"/>
              <a:gd name="connsiteX3" fmla="*/ 4722773 w 4754584"/>
              <a:gd name="connsiteY3" fmla="*/ 325935 h 3511269"/>
              <a:gd name="connsiteX4" fmla="*/ 3826012 w 4754584"/>
              <a:gd name="connsiteY4" fmla="*/ 3006512 h 3511269"/>
              <a:gd name="connsiteX5" fmla="*/ 2822344 w 4754584"/>
              <a:gd name="connsiteY5" fmla="*/ 3483919 h 3511269"/>
              <a:gd name="connsiteX6" fmla="*/ 0 w 4754584"/>
              <a:gd name="connsiteY6" fmla="*/ 2785975 h 351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4584" h="3511269">
                <a:moveTo>
                  <a:pt x="0" y="0"/>
                </a:moveTo>
                <a:lnTo>
                  <a:pt x="4738885" y="0"/>
                </a:lnTo>
                <a:lnTo>
                  <a:pt x="4748786" y="49929"/>
                </a:lnTo>
                <a:cubicBezTo>
                  <a:pt x="4761406" y="139860"/>
                  <a:pt x="4753728" y="233404"/>
                  <a:pt x="4722773" y="325935"/>
                </a:cubicBezTo>
                <a:lnTo>
                  <a:pt x="3826012" y="3006512"/>
                </a:lnTo>
                <a:cubicBezTo>
                  <a:pt x="3702192" y="3376634"/>
                  <a:pt x="3252834" y="3590376"/>
                  <a:pt x="2822344" y="3483919"/>
                </a:cubicBezTo>
                <a:lnTo>
                  <a:pt x="0" y="2785975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DA5724-02C3-4643-AB1C-90BDC99C80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17824" y="1326240"/>
            <a:ext cx="3172292" cy="4205519"/>
          </a:xfrm>
          <a:custGeom>
            <a:avLst/>
            <a:gdLst>
              <a:gd name="connsiteX0" fmla="*/ 1570443 w 3172292"/>
              <a:gd name="connsiteY0" fmla="*/ 102850 h 4205519"/>
              <a:gd name="connsiteX1" fmla="*/ 1135203 w 3172292"/>
              <a:gd name="connsiteY1" fmla="*/ 357127 h 4205519"/>
              <a:gd name="connsiteX2" fmla="*/ 845795 w 3172292"/>
              <a:gd name="connsiteY2" fmla="*/ 1068520 h 4205519"/>
              <a:gd name="connsiteX3" fmla="*/ 744838 w 3172292"/>
              <a:gd name="connsiteY3" fmla="*/ 2114188 h 4205519"/>
              <a:gd name="connsiteX4" fmla="*/ 859257 w 3172292"/>
              <a:gd name="connsiteY4" fmla="*/ 3159851 h 4205519"/>
              <a:gd name="connsiteX5" fmla="*/ 1168856 w 3172292"/>
              <a:gd name="connsiteY5" fmla="*/ 3856965 h 4205519"/>
              <a:gd name="connsiteX6" fmla="*/ 1601850 w 3172292"/>
              <a:gd name="connsiteY6" fmla="*/ 4102665 h 4205519"/>
              <a:gd name="connsiteX7" fmla="*/ 2037089 w 3172292"/>
              <a:gd name="connsiteY7" fmla="*/ 3848393 h 4205519"/>
              <a:gd name="connsiteX8" fmla="*/ 2326498 w 3172292"/>
              <a:gd name="connsiteY8" fmla="*/ 3136999 h 4205519"/>
              <a:gd name="connsiteX9" fmla="*/ 2427455 w 3172292"/>
              <a:gd name="connsiteY9" fmla="*/ 2091331 h 4205519"/>
              <a:gd name="connsiteX10" fmla="*/ 2313035 w 3172292"/>
              <a:gd name="connsiteY10" fmla="*/ 1045663 h 4205519"/>
              <a:gd name="connsiteX11" fmla="*/ 2003437 w 3172292"/>
              <a:gd name="connsiteY11" fmla="*/ 348555 h 4205519"/>
              <a:gd name="connsiteX12" fmla="*/ 1570443 w 3172292"/>
              <a:gd name="connsiteY12" fmla="*/ 102850 h 4205519"/>
              <a:gd name="connsiteX13" fmla="*/ 1588391 w 3172292"/>
              <a:gd name="connsiteY13" fmla="*/ 0 h 4205519"/>
              <a:gd name="connsiteX14" fmla="*/ 2420723 w 3172292"/>
              <a:gd name="connsiteY14" fmla="*/ 245700 h 4205519"/>
              <a:gd name="connsiteX15" fmla="*/ 2974864 w 3172292"/>
              <a:gd name="connsiteY15" fmla="*/ 957099 h 4205519"/>
              <a:gd name="connsiteX16" fmla="*/ 3172292 w 3172292"/>
              <a:gd name="connsiteY16" fmla="*/ 2068474 h 4205519"/>
              <a:gd name="connsiteX17" fmla="*/ 2970378 w 3172292"/>
              <a:gd name="connsiteY17" fmla="*/ 3182708 h 4205519"/>
              <a:gd name="connsiteX18" fmla="*/ 2407265 w 3172292"/>
              <a:gd name="connsiteY18" fmla="*/ 3936962 h 4205519"/>
              <a:gd name="connsiteX19" fmla="*/ 1583901 w 3172292"/>
              <a:gd name="connsiteY19" fmla="*/ 4205519 h 4205519"/>
              <a:gd name="connsiteX20" fmla="*/ 751569 w 3172292"/>
              <a:gd name="connsiteY20" fmla="*/ 3959814 h 4205519"/>
              <a:gd name="connsiteX21" fmla="*/ 197428 w 3172292"/>
              <a:gd name="connsiteY21" fmla="*/ 3248420 h 4205519"/>
              <a:gd name="connsiteX22" fmla="*/ 0 w 3172292"/>
              <a:gd name="connsiteY22" fmla="*/ 2137045 h 4205519"/>
              <a:gd name="connsiteX23" fmla="*/ 201914 w 3172292"/>
              <a:gd name="connsiteY23" fmla="*/ 1022811 h 4205519"/>
              <a:gd name="connsiteX24" fmla="*/ 765028 w 3172292"/>
              <a:gd name="connsiteY24" fmla="*/ 268557 h 4205519"/>
              <a:gd name="connsiteX25" fmla="*/ 1588391 w 3172292"/>
              <a:gd name="connsiteY25" fmla="*/ 0 h 420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2292" h="4205519">
                <a:moveTo>
                  <a:pt x="1570443" y="102850"/>
                </a:moveTo>
                <a:cubicBezTo>
                  <a:pt x="1405920" y="102850"/>
                  <a:pt x="1260840" y="187609"/>
                  <a:pt x="1135203" y="357127"/>
                </a:cubicBezTo>
                <a:cubicBezTo>
                  <a:pt x="1009570" y="526640"/>
                  <a:pt x="913099" y="763772"/>
                  <a:pt x="845795" y="1068520"/>
                </a:cubicBezTo>
                <a:cubicBezTo>
                  <a:pt x="778490" y="1373268"/>
                  <a:pt x="744838" y="1721823"/>
                  <a:pt x="744838" y="2114188"/>
                </a:cubicBezTo>
                <a:cubicBezTo>
                  <a:pt x="744838" y="2510359"/>
                  <a:pt x="782976" y="2858914"/>
                  <a:pt x="859257" y="3159851"/>
                </a:cubicBezTo>
                <a:cubicBezTo>
                  <a:pt x="935534" y="3460794"/>
                  <a:pt x="1038736" y="3693160"/>
                  <a:pt x="1168856" y="3856965"/>
                </a:cubicBezTo>
                <a:cubicBezTo>
                  <a:pt x="1298979" y="4020765"/>
                  <a:pt x="1443311" y="4102665"/>
                  <a:pt x="1601850" y="4102665"/>
                </a:cubicBezTo>
                <a:cubicBezTo>
                  <a:pt x="1766372" y="4102665"/>
                  <a:pt x="1911452" y="4017911"/>
                  <a:pt x="2037089" y="3848393"/>
                </a:cubicBezTo>
                <a:cubicBezTo>
                  <a:pt x="2162722" y="3678875"/>
                  <a:pt x="2259193" y="3441747"/>
                  <a:pt x="2326498" y="3136999"/>
                </a:cubicBezTo>
                <a:cubicBezTo>
                  <a:pt x="2393802" y="2832251"/>
                  <a:pt x="2427455" y="2483692"/>
                  <a:pt x="2427455" y="2091331"/>
                </a:cubicBezTo>
                <a:cubicBezTo>
                  <a:pt x="2427455" y="1695160"/>
                  <a:pt x="2389316" y="1346601"/>
                  <a:pt x="2313035" y="1045663"/>
                </a:cubicBezTo>
                <a:cubicBezTo>
                  <a:pt x="2236758" y="744726"/>
                  <a:pt x="2133556" y="512355"/>
                  <a:pt x="2003437" y="348555"/>
                </a:cubicBezTo>
                <a:cubicBezTo>
                  <a:pt x="1873314" y="184750"/>
                  <a:pt x="1728981" y="102850"/>
                  <a:pt x="1570443" y="102850"/>
                </a:cubicBezTo>
                <a:close/>
                <a:moveTo>
                  <a:pt x="1588391" y="0"/>
                </a:moveTo>
                <a:cubicBezTo>
                  <a:pt x="1905468" y="0"/>
                  <a:pt x="2182916" y="81900"/>
                  <a:pt x="2420723" y="245700"/>
                </a:cubicBezTo>
                <a:cubicBezTo>
                  <a:pt x="2658535" y="409505"/>
                  <a:pt x="2843247" y="646633"/>
                  <a:pt x="2974864" y="957099"/>
                </a:cubicBezTo>
                <a:cubicBezTo>
                  <a:pt x="3106485" y="1267560"/>
                  <a:pt x="3172292" y="1638020"/>
                  <a:pt x="3172292" y="2068474"/>
                </a:cubicBezTo>
                <a:cubicBezTo>
                  <a:pt x="3172292" y="2487502"/>
                  <a:pt x="3104987" y="2858914"/>
                  <a:pt x="2970378" y="3182708"/>
                </a:cubicBezTo>
                <a:cubicBezTo>
                  <a:pt x="2835769" y="3506503"/>
                  <a:pt x="2648064" y="3757921"/>
                  <a:pt x="2407265" y="3936962"/>
                </a:cubicBezTo>
                <a:cubicBezTo>
                  <a:pt x="2166461" y="4115999"/>
                  <a:pt x="1892009" y="4205519"/>
                  <a:pt x="1583901" y="4205519"/>
                </a:cubicBezTo>
                <a:cubicBezTo>
                  <a:pt x="1266824" y="4205519"/>
                  <a:pt x="989377" y="4123619"/>
                  <a:pt x="751569" y="3959814"/>
                </a:cubicBezTo>
                <a:cubicBezTo>
                  <a:pt x="513758" y="3796014"/>
                  <a:pt x="329045" y="3558881"/>
                  <a:pt x="197428" y="3248420"/>
                </a:cubicBezTo>
                <a:cubicBezTo>
                  <a:pt x="65807" y="2937960"/>
                  <a:pt x="0" y="2567500"/>
                  <a:pt x="0" y="2137045"/>
                </a:cubicBezTo>
                <a:cubicBezTo>
                  <a:pt x="0" y="1718012"/>
                  <a:pt x="67305" y="1346601"/>
                  <a:pt x="201914" y="1022811"/>
                </a:cubicBezTo>
                <a:cubicBezTo>
                  <a:pt x="336524" y="699012"/>
                  <a:pt x="524228" y="447599"/>
                  <a:pt x="765028" y="268557"/>
                </a:cubicBezTo>
                <a:cubicBezTo>
                  <a:pt x="1005831" y="89516"/>
                  <a:pt x="1280283" y="0"/>
                  <a:pt x="158839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FFC355"/>
            </a:solidFill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7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FA36D9-20E2-4DF1-9CA7-50BB0B8B4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9940" y="2652480"/>
            <a:ext cx="5732060" cy="4205520"/>
          </a:xfrm>
          <a:custGeom>
            <a:avLst/>
            <a:gdLst>
              <a:gd name="connsiteX0" fmla="*/ 2037886 w 5732060"/>
              <a:gd name="connsiteY0" fmla="*/ 192 h 4205520"/>
              <a:gd name="connsiteX1" fmla="*/ 2329482 w 5732060"/>
              <a:gd name="connsiteY1" fmla="*/ 32759 h 4205520"/>
              <a:gd name="connsiteX2" fmla="*/ 5732060 w 5732060"/>
              <a:gd name="connsiteY2" fmla="*/ 868701 h 4205520"/>
              <a:gd name="connsiteX3" fmla="*/ 5732060 w 5732060"/>
              <a:gd name="connsiteY3" fmla="*/ 4205520 h 4205520"/>
              <a:gd name="connsiteX4" fmla="*/ 18927 w 5732060"/>
              <a:gd name="connsiteY4" fmla="*/ 4205520 h 4205520"/>
              <a:gd name="connsiteX5" fmla="*/ 6990 w 5732060"/>
              <a:gd name="connsiteY5" fmla="*/ 4145719 h 4205520"/>
              <a:gd name="connsiteX6" fmla="*/ 38351 w 5732060"/>
              <a:gd name="connsiteY6" fmla="*/ 3815141 h 4205520"/>
              <a:gd name="connsiteX7" fmla="*/ 1119474 w 5732060"/>
              <a:gd name="connsiteY7" fmla="*/ 604559 h 4205520"/>
              <a:gd name="connsiteX8" fmla="*/ 2037886 w 5732060"/>
              <a:gd name="connsiteY8" fmla="*/ 192 h 42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2060" h="4205520">
                <a:moveTo>
                  <a:pt x="2037886" y="192"/>
                </a:moveTo>
                <a:cubicBezTo>
                  <a:pt x="2134060" y="-1573"/>
                  <a:pt x="2232171" y="8852"/>
                  <a:pt x="2329482" y="32759"/>
                </a:cubicBezTo>
                <a:lnTo>
                  <a:pt x="5732060" y="868701"/>
                </a:lnTo>
                <a:lnTo>
                  <a:pt x="5732060" y="4205520"/>
                </a:lnTo>
                <a:lnTo>
                  <a:pt x="18927" y="4205520"/>
                </a:lnTo>
                <a:lnTo>
                  <a:pt x="6990" y="4145719"/>
                </a:lnTo>
                <a:cubicBezTo>
                  <a:pt x="-8224" y="4038007"/>
                  <a:pt x="1032" y="3925968"/>
                  <a:pt x="38351" y="3815141"/>
                </a:cubicBezTo>
                <a:lnTo>
                  <a:pt x="1119474" y="604559"/>
                </a:lnTo>
                <a:cubicBezTo>
                  <a:pt x="1240760" y="244375"/>
                  <a:pt x="1621134" y="7839"/>
                  <a:pt x="2037886" y="19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488AD1-8042-4351-8C68-9EFC2C6194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01885" y="1326240"/>
            <a:ext cx="3172291" cy="4205519"/>
          </a:xfrm>
          <a:custGeom>
            <a:avLst/>
            <a:gdLst>
              <a:gd name="connsiteX0" fmla="*/ 0 w 3172291"/>
              <a:gd name="connsiteY0" fmla="*/ 0 h 4205519"/>
              <a:gd name="connsiteX1" fmla="*/ 1588716 w 3172291"/>
              <a:gd name="connsiteY1" fmla="*/ 17822 h 4205519"/>
              <a:gd name="connsiteX2" fmla="*/ 3172291 w 3172291"/>
              <a:gd name="connsiteY2" fmla="*/ 0 h 4205519"/>
              <a:gd name="connsiteX3" fmla="*/ 3136298 w 3172291"/>
              <a:gd name="connsiteY3" fmla="*/ 1009804 h 4205519"/>
              <a:gd name="connsiteX4" fmla="*/ 3151724 w 3172291"/>
              <a:gd name="connsiteY4" fmla="*/ 1461243 h 4205519"/>
              <a:gd name="connsiteX5" fmla="*/ 3033469 w 3172291"/>
              <a:gd name="connsiteY5" fmla="*/ 1461243 h 4205519"/>
              <a:gd name="connsiteX6" fmla="*/ 2696705 w 3172291"/>
              <a:gd name="connsiteY6" fmla="*/ 433622 h 4205519"/>
              <a:gd name="connsiteX7" fmla="*/ 2113144 w 3172291"/>
              <a:gd name="connsiteY7" fmla="*/ 136622 h 4205519"/>
              <a:gd name="connsiteX8" fmla="*/ 1994893 w 3172291"/>
              <a:gd name="connsiteY8" fmla="*/ 136622 h 4205519"/>
              <a:gd name="connsiteX9" fmla="*/ 1994893 w 3172291"/>
              <a:gd name="connsiteY9" fmla="*/ 3528359 h 4205519"/>
              <a:gd name="connsiteX10" fmla="*/ 2038595 w 3172291"/>
              <a:gd name="connsiteY10" fmla="*/ 3890697 h 4205519"/>
              <a:gd name="connsiteX11" fmla="*/ 2192839 w 3172291"/>
              <a:gd name="connsiteY11" fmla="*/ 4042169 h 4205519"/>
              <a:gd name="connsiteX12" fmla="*/ 2545029 w 3172291"/>
              <a:gd name="connsiteY12" fmla="*/ 4086719 h 4205519"/>
              <a:gd name="connsiteX13" fmla="*/ 2545029 w 3172291"/>
              <a:gd name="connsiteY13" fmla="*/ 4205519 h 4205519"/>
              <a:gd name="connsiteX14" fmla="*/ 1568149 w 3172291"/>
              <a:gd name="connsiteY14" fmla="*/ 4187697 h 4205519"/>
              <a:gd name="connsiteX15" fmla="*/ 627262 w 3172291"/>
              <a:gd name="connsiteY15" fmla="*/ 4205519 h 4205519"/>
              <a:gd name="connsiteX16" fmla="*/ 627262 w 3172291"/>
              <a:gd name="connsiteY16" fmla="*/ 4086719 h 4205519"/>
              <a:gd name="connsiteX17" fmla="*/ 979452 w 3172291"/>
              <a:gd name="connsiteY17" fmla="*/ 4042169 h 4205519"/>
              <a:gd name="connsiteX18" fmla="*/ 1133696 w 3172291"/>
              <a:gd name="connsiteY18" fmla="*/ 3890697 h 4205519"/>
              <a:gd name="connsiteX19" fmla="*/ 1177398 w 3172291"/>
              <a:gd name="connsiteY19" fmla="*/ 3528359 h 4205519"/>
              <a:gd name="connsiteX20" fmla="*/ 1177398 w 3172291"/>
              <a:gd name="connsiteY20" fmla="*/ 136622 h 4205519"/>
              <a:gd name="connsiteX21" fmla="*/ 1064287 w 3172291"/>
              <a:gd name="connsiteY21" fmla="*/ 136622 h 4205519"/>
              <a:gd name="connsiteX22" fmla="*/ 645257 w 3172291"/>
              <a:gd name="connsiteY22" fmla="*/ 261361 h 4205519"/>
              <a:gd name="connsiteX23" fmla="*/ 349622 w 3172291"/>
              <a:gd name="connsiteY23" fmla="*/ 674194 h 4205519"/>
              <a:gd name="connsiteX24" fmla="*/ 138823 w 3172291"/>
              <a:gd name="connsiteY24" fmla="*/ 1461243 h 4205519"/>
              <a:gd name="connsiteX25" fmla="*/ 20567 w 3172291"/>
              <a:gd name="connsiteY25" fmla="*/ 1461243 h 4205519"/>
              <a:gd name="connsiteX26" fmla="*/ 35993 w 3172291"/>
              <a:gd name="connsiteY26" fmla="*/ 1009804 h 4205519"/>
              <a:gd name="connsiteX27" fmla="*/ 0 w 3172291"/>
              <a:gd name="connsiteY27" fmla="*/ 0 h 420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72291" h="4205519">
                <a:moveTo>
                  <a:pt x="0" y="0"/>
                </a:moveTo>
                <a:cubicBezTo>
                  <a:pt x="311917" y="11883"/>
                  <a:pt x="841490" y="17822"/>
                  <a:pt x="1588716" y="17822"/>
                </a:cubicBezTo>
                <a:cubicBezTo>
                  <a:pt x="2335942" y="17822"/>
                  <a:pt x="2863803" y="11883"/>
                  <a:pt x="3172291" y="0"/>
                </a:cubicBezTo>
                <a:cubicBezTo>
                  <a:pt x="3148296" y="376200"/>
                  <a:pt x="3136298" y="712800"/>
                  <a:pt x="3136298" y="1009804"/>
                </a:cubicBezTo>
                <a:cubicBezTo>
                  <a:pt x="3136298" y="1195921"/>
                  <a:pt x="3141439" y="1346399"/>
                  <a:pt x="3151724" y="1461243"/>
                </a:cubicBezTo>
                <a:lnTo>
                  <a:pt x="3033469" y="1461243"/>
                </a:lnTo>
                <a:cubicBezTo>
                  <a:pt x="2951206" y="974160"/>
                  <a:pt x="2838951" y="631622"/>
                  <a:pt x="2696705" y="433622"/>
                </a:cubicBezTo>
                <a:cubicBezTo>
                  <a:pt x="2554454" y="235622"/>
                  <a:pt x="2359937" y="136622"/>
                  <a:pt x="2113144" y="136622"/>
                </a:cubicBezTo>
                <a:lnTo>
                  <a:pt x="1994893" y="136622"/>
                </a:lnTo>
                <a:lnTo>
                  <a:pt x="1994893" y="3528359"/>
                </a:lnTo>
                <a:cubicBezTo>
                  <a:pt x="1994893" y="3694680"/>
                  <a:pt x="2009459" y="3815458"/>
                  <a:pt x="2038595" y="3890697"/>
                </a:cubicBezTo>
                <a:cubicBezTo>
                  <a:pt x="2067730" y="3965941"/>
                  <a:pt x="2119145" y="4016430"/>
                  <a:pt x="2192839" y="4042169"/>
                </a:cubicBezTo>
                <a:cubicBezTo>
                  <a:pt x="2266532" y="4067908"/>
                  <a:pt x="2383932" y="4082758"/>
                  <a:pt x="2545029" y="4086719"/>
                </a:cubicBezTo>
                <a:lnTo>
                  <a:pt x="2545029" y="4205519"/>
                </a:lnTo>
                <a:cubicBezTo>
                  <a:pt x="2113144" y="4193641"/>
                  <a:pt x="1787518" y="4187697"/>
                  <a:pt x="1568149" y="4187697"/>
                </a:cubicBezTo>
                <a:cubicBezTo>
                  <a:pt x="1352209" y="4187697"/>
                  <a:pt x="1038580" y="4193641"/>
                  <a:pt x="627262" y="4205519"/>
                </a:cubicBezTo>
                <a:lnTo>
                  <a:pt x="627262" y="4086719"/>
                </a:lnTo>
                <a:cubicBezTo>
                  <a:pt x="788359" y="4082758"/>
                  <a:pt x="905759" y="4067908"/>
                  <a:pt x="979452" y="4042169"/>
                </a:cubicBezTo>
                <a:cubicBezTo>
                  <a:pt x="1053146" y="4016430"/>
                  <a:pt x="1104560" y="3965941"/>
                  <a:pt x="1133696" y="3890697"/>
                </a:cubicBezTo>
                <a:cubicBezTo>
                  <a:pt x="1162832" y="3815458"/>
                  <a:pt x="1177398" y="3694680"/>
                  <a:pt x="1177398" y="3528359"/>
                </a:cubicBezTo>
                <a:lnTo>
                  <a:pt x="1177398" y="136622"/>
                </a:lnTo>
                <a:lnTo>
                  <a:pt x="1064287" y="136622"/>
                </a:lnTo>
                <a:cubicBezTo>
                  <a:pt x="899758" y="136622"/>
                  <a:pt x="760084" y="178205"/>
                  <a:pt x="645257" y="261361"/>
                </a:cubicBezTo>
                <a:cubicBezTo>
                  <a:pt x="530430" y="344522"/>
                  <a:pt x="431885" y="482133"/>
                  <a:pt x="349622" y="674194"/>
                </a:cubicBezTo>
                <a:cubicBezTo>
                  <a:pt x="267359" y="866250"/>
                  <a:pt x="197090" y="1128599"/>
                  <a:pt x="138823" y="1461243"/>
                </a:cubicBezTo>
                <a:lnTo>
                  <a:pt x="20567" y="1461243"/>
                </a:lnTo>
                <a:cubicBezTo>
                  <a:pt x="30848" y="1346399"/>
                  <a:pt x="35993" y="1195921"/>
                  <a:pt x="35993" y="1009804"/>
                </a:cubicBezTo>
                <a:cubicBezTo>
                  <a:pt x="35993" y="712800"/>
                  <a:pt x="23995" y="376200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62A8C9"/>
            </a:solidFill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2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51C08F-1E66-49C8-A801-F2E74B7F6060}"/>
              </a:ext>
            </a:extLst>
          </p:cNvPr>
          <p:cNvSpPr/>
          <p:nvPr userDrawn="1"/>
        </p:nvSpPr>
        <p:spPr>
          <a:xfrm>
            <a:off x="0" y="-1"/>
            <a:ext cx="12192000" cy="5712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4FE117-22C4-4147-A549-C0E4E548AE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9869" y="1078174"/>
            <a:ext cx="2552131" cy="4634013"/>
          </a:xfrm>
          <a:custGeom>
            <a:avLst/>
            <a:gdLst>
              <a:gd name="connsiteX0" fmla="*/ 234286 w 2552131"/>
              <a:gd name="connsiteY0" fmla="*/ 0 h 4634013"/>
              <a:gd name="connsiteX1" fmla="*/ 2317845 w 2552131"/>
              <a:gd name="connsiteY1" fmla="*/ 0 h 4634013"/>
              <a:gd name="connsiteX2" fmla="*/ 2552131 w 2552131"/>
              <a:gd name="connsiteY2" fmla="*/ 234286 h 4634013"/>
              <a:gd name="connsiteX3" fmla="*/ 2552131 w 2552131"/>
              <a:gd name="connsiteY3" fmla="*/ 4399727 h 4634013"/>
              <a:gd name="connsiteX4" fmla="*/ 2317845 w 2552131"/>
              <a:gd name="connsiteY4" fmla="*/ 4634013 h 4634013"/>
              <a:gd name="connsiteX5" fmla="*/ 234286 w 2552131"/>
              <a:gd name="connsiteY5" fmla="*/ 4634013 h 4634013"/>
              <a:gd name="connsiteX6" fmla="*/ 0 w 2552131"/>
              <a:gd name="connsiteY6" fmla="*/ 4399727 h 4634013"/>
              <a:gd name="connsiteX7" fmla="*/ 0 w 2552131"/>
              <a:gd name="connsiteY7" fmla="*/ 234286 h 4634013"/>
              <a:gd name="connsiteX8" fmla="*/ 234286 w 2552131"/>
              <a:gd name="connsiteY8" fmla="*/ 0 h 46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131" h="4634013">
                <a:moveTo>
                  <a:pt x="234286" y="0"/>
                </a:moveTo>
                <a:lnTo>
                  <a:pt x="2317845" y="0"/>
                </a:lnTo>
                <a:cubicBezTo>
                  <a:pt x="2447238" y="0"/>
                  <a:pt x="2552131" y="104893"/>
                  <a:pt x="2552131" y="234286"/>
                </a:cubicBezTo>
                <a:lnTo>
                  <a:pt x="2552131" y="4399727"/>
                </a:lnTo>
                <a:cubicBezTo>
                  <a:pt x="2552131" y="4529120"/>
                  <a:pt x="2447238" y="4634013"/>
                  <a:pt x="2317845" y="4634013"/>
                </a:cubicBezTo>
                <a:lnTo>
                  <a:pt x="234286" y="4634013"/>
                </a:lnTo>
                <a:cubicBezTo>
                  <a:pt x="104893" y="4634013"/>
                  <a:pt x="0" y="4529120"/>
                  <a:pt x="0" y="4399727"/>
                </a:cubicBezTo>
                <a:lnTo>
                  <a:pt x="0" y="234286"/>
                </a:lnTo>
                <a:cubicBezTo>
                  <a:pt x="0" y="104893"/>
                  <a:pt x="104893" y="0"/>
                  <a:pt x="23428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29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FF9B36-4063-4C90-8DC5-233311057020}"/>
              </a:ext>
            </a:extLst>
          </p:cNvPr>
          <p:cNvSpPr/>
          <p:nvPr userDrawn="1"/>
        </p:nvSpPr>
        <p:spPr>
          <a:xfrm>
            <a:off x="9622970" y="0"/>
            <a:ext cx="25690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CD136E-A6BE-43AC-BC34-4A638519CB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5814" y="1611087"/>
            <a:ext cx="5413829" cy="3352800"/>
          </a:xfrm>
          <a:custGeom>
            <a:avLst/>
            <a:gdLst>
              <a:gd name="connsiteX0" fmla="*/ 0 w 5413829"/>
              <a:gd name="connsiteY0" fmla="*/ 0 h 3352800"/>
              <a:gd name="connsiteX1" fmla="*/ 5413829 w 5413829"/>
              <a:gd name="connsiteY1" fmla="*/ 0 h 3352800"/>
              <a:gd name="connsiteX2" fmla="*/ 5413829 w 5413829"/>
              <a:gd name="connsiteY2" fmla="*/ 3352800 h 3352800"/>
              <a:gd name="connsiteX3" fmla="*/ 0 w 5413829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829" h="3352800">
                <a:moveTo>
                  <a:pt x="0" y="0"/>
                </a:moveTo>
                <a:lnTo>
                  <a:pt x="5413829" y="0"/>
                </a:lnTo>
                <a:lnTo>
                  <a:pt x="5413829" y="3352800"/>
                </a:lnTo>
                <a:lnTo>
                  <a:pt x="0" y="33528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1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08F0464-9D3F-4A4C-ACC8-C594D1E215FB}"/>
              </a:ext>
            </a:extLst>
          </p:cNvPr>
          <p:cNvSpPr/>
          <p:nvPr userDrawn="1"/>
        </p:nvSpPr>
        <p:spPr>
          <a:xfrm rot="16200000" flipH="1">
            <a:off x="116348" y="1783444"/>
            <a:ext cx="4958208" cy="5190904"/>
          </a:xfrm>
          <a:custGeom>
            <a:avLst/>
            <a:gdLst>
              <a:gd name="connsiteX0" fmla="*/ 530984 w 3981104"/>
              <a:gd name="connsiteY0" fmla="*/ 0 h 4167944"/>
              <a:gd name="connsiteX1" fmla="*/ 3981104 w 3981104"/>
              <a:gd name="connsiteY1" fmla="*/ 0 h 4167944"/>
              <a:gd name="connsiteX2" fmla="*/ 3981104 w 3981104"/>
              <a:gd name="connsiteY2" fmla="*/ 3859814 h 4167944"/>
              <a:gd name="connsiteX3" fmla="*/ 3760898 w 3981104"/>
              <a:gd name="connsiteY3" fmla="*/ 3962336 h 4167944"/>
              <a:gd name="connsiteX4" fmla="*/ 2707152 w 3981104"/>
              <a:gd name="connsiteY4" fmla="*/ 4167944 h 4167944"/>
              <a:gd name="connsiteX5" fmla="*/ 0 w 3981104"/>
              <a:gd name="connsiteY5" fmla="*/ 1551563 h 4167944"/>
              <a:gd name="connsiteX6" fmla="*/ 462339 w 3981104"/>
              <a:gd name="connsiteY6" fmla="*/ 88720 h 41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1104" h="4167944">
                <a:moveTo>
                  <a:pt x="530984" y="0"/>
                </a:moveTo>
                <a:lnTo>
                  <a:pt x="3981104" y="0"/>
                </a:lnTo>
                <a:lnTo>
                  <a:pt x="3981104" y="3859814"/>
                </a:lnTo>
                <a:lnTo>
                  <a:pt x="3760898" y="3962336"/>
                </a:lnTo>
                <a:cubicBezTo>
                  <a:pt x="3437019" y="4094732"/>
                  <a:pt x="3080932" y="4167944"/>
                  <a:pt x="2707152" y="4167944"/>
                </a:cubicBezTo>
                <a:cubicBezTo>
                  <a:pt x="1212033" y="4167944"/>
                  <a:pt x="0" y="2996550"/>
                  <a:pt x="0" y="1551563"/>
                </a:cubicBezTo>
                <a:cubicBezTo>
                  <a:pt x="0" y="1009693"/>
                  <a:pt x="170442" y="506297"/>
                  <a:pt x="462339" y="887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CD136E-A6BE-43AC-BC34-4A638519CB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5099" y="1335315"/>
            <a:ext cx="5190901" cy="2902856"/>
          </a:xfrm>
          <a:custGeom>
            <a:avLst/>
            <a:gdLst>
              <a:gd name="connsiteX0" fmla="*/ 0 w 5413829"/>
              <a:gd name="connsiteY0" fmla="*/ 0 h 3352800"/>
              <a:gd name="connsiteX1" fmla="*/ 5413829 w 5413829"/>
              <a:gd name="connsiteY1" fmla="*/ 0 h 3352800"/>
              <a:gd name="connsiteX2" fmla="*/ 5413829 w 5413829"/>
              <a:gd name="connsiteY2" fmla="*/ 3352800 h 3352800"/>
              <a:gd name="connsiteX3" fmla="*/ 0 w 5413829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829" h="3352800">
                <a:moveTo>
                  <a:pt x="0" y="0"/>
                </a:moveTo>
                <a:lnTo>
                  <a:pt x="5413829" y="0"/>
                </a:lnTo>
                <a:lnTo>
                  <a:pt x="5413829" y="3352800"/>
                </a:lnTo>
                <a:lnTo>
                  <a:pt x="0" y="33528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81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824A0329-1316-4FDF-9358-652C04BA90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123519" cy="42817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9" name="Picture Placeholder 15">
            <a:extLst>
              <a:ext uri="{FF2B5EF4-FFF2-40B4-BE49-F238E27FC236}">
                <a16:creationId xmlns:a16="http://schemas.microsoft.com/office/drawing/2014/main" id="{6B61BC88-A791-4CD8-934F-7F07BE8AF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484914"/>
            <a:ext cx="3123519" cy="23730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Picture Placeholder 15">
            <a:extLst>
              <a:ext uri="{FF2B5EF4-FFF2-40B4-BE49-F238E27FC236}">
                <a16:creationId xmlns:a16="http://schemas.microsoft.com/office/drawing/2014/main" id="{A1E20882-ECE8-422B-88E0-78E1F89617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5543" y="2576286"/>
            <a:ext cx="3123519" cy="42817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1" name="Picture Placeholder 15">
            <a:extLst>
              <a:ext uri="{FF2B5EF4-FFF2-40B4-BE49-F238E27FC236}">
                <a16:creationId xmlns:a16="http://schemas.microsoft.com/office/drawing/2014/main" id="{F22A3B68-BBDA-4536-A798-763CF2A387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5542" y="0"/>
            <a:ext cx="3123519" cy="23730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42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23FC64C-B1B5-4AF1-BF23-E45A2A8DA6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685796"/>
            <a:ext cx="4084797" cy="2420259"/>
          </a:xfrm>
          <a:custGeom>
            <a:avLst/>
            <a:gdLst>
              <a:gd name="connsiteX0" fmla="*/ 80262 w 5304958"/>
              <a:gd name="connsiteY0" fmla="*/ 0 h 2521575"/>
              <a:gd name="connsiteX1" fmla="*/ 5224696 w 5304958"/>
              <a:gd name="connsiteY1" fmla="*/ 0 h 2521575"/>
              <a:gd name="connsiteX2" fmla="*/ 5304958 w 5304958"/>
              <a:gd name="connsiteY2" fmla="*/ 80262 h 2521575"/>
              <a:gd name="connsiteX3" fmla="*/ 5304958 w 5304958"/>
              <a:gd name="connsiteY3" fmla="*/ 2441313 h 2521575"/>
              <a:gd name="connsiteX4" fmla="*/ 5224696 w 5304958"/>
              <a:gd name="connsiteY4" fmla="*/ 2521575 h 2521575"/>
              <a:gd name="connsiteX5" fmla="*/ 80262 w 5304958"/>
              <a:gd name="connsiteY5" fmla="*/ 2521575 h 2521575"/>
              <a:gd name="connsiteX6" fmla="*/ 0 w 5304958"/>
              <a:gd name="connsiteY6" fmla="*/ 2441313 h 2521575"/>
              <a:gd name="connsiteX7" fmla="*/ 0 w 5304958"/>
              <a:gd name="connsiteY7" fmla="*/ 80262 h 2521575"/>
              <a:gd name="connsiteX8" fmla="*/ 80262 w 5304958"/>
              <a:gd name="connsiteY8" fmla="*/ 0 h 252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4958" h="2521575">
                <a:moveTo>
                  <a:pt x="80262" y="0"/>
                </a:moveTo>
                <a:lnTo>
                  <a:pt x="5224696" y="0"/>
                </a:lnTo>
                <a:cubicBezTo>
                  <a:pt x="5269023" y="0"/>
                  <a:pt x="5304958" y="35935"/>
                  <a:pt x="5304958" y="80262"/>
                </a:cubicBezTo>
                <a:lnTo>
                  <a:pt x="5304958" y="2441313"/>
                </a:lnTo>
                <a:cubicBezTo>
                  <a:pt x="5304958" y="2485640"/>
                  <a:pt x="5269023" y="2521575"/>
                  <a:pt x="5224696" y="2521575"/>
                </a:cubicBezTo>
                <a:lnTo>
                  <a:pt x="80262" y="2521575"/>
                </a:lnTo>
                <a:cubicBezTo>
                  <a:pt x="35935" y="2521575"/>
                  <a:pt x="0" y="2485640"/>
                  <a:pt x="0" y="2441313"/>
                </a:cubicBezTo>
                <a:lnTo>
                  <a:pt x="0" y="80262"/>
                </a:lnTo>
                <a:cubicBezTo>
                  <a:pt x="0" y="35935"/>
                  <a:pt x="35935" y="0"/>
                  <a:pt x="8026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84312D16-0075-49B9-81A5-8CECC93FE6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7829" y="3751945"/>
            <a:ext cx="4084797" cy="2420259"/>
          </a:xfrm>
          <a:custGeom>
            <a:avLst/>
            <a:gdLst>
              <a:gd name="connsiteX0" fmla="*/ 80262 w 5304958"/>
              <a:gd name="connsiteY0" fmla="*/ 0 h 2521575"/>
              <a:gd name="connsiteX1" fmla="*/ 5224696 w 5304958"/>
              <a:gd name="connsiteY1" fmla="*/ 0 h 2521575"/>
              <a:gd name="connsiteX2" fmla="*/ 5304958 w 5304958"/>
              <a:gd name="connsiteY2" fmla="*/ 80262 h 2521575"/>
              <a:gd name="connsiteX3" fmla="*/ 5304958 w 5304958"/>
              <a:gd name="connsiteY3" fmla="*/ 2441313 h 2521575"/>
              <a:gd name="connsiteX4" fmla="*/ 5224696 w 5304958"/>
              <a:gd name="connsiteY4" fmla="*/ 2521575 h 2521575"/>
              <a:gd name="connsiteX5" fmla="*/ 80262 w 5304958"/>
              <a:gd name="connsiteY5" fmla="*/ 2521575 h 2521575"/>
              <a:gd name="connsiteX6" fmla="*/ 0 w 5304958"/>
              <a:gd name="connsiteY6" fmla="*/ 2441313 h 2521575"/>
              <a:gd name="connsiteX7" fmla="*/ 0 w 5304958"/>
              <a:gd name="connsiteY7" fmla="*/ 80262 h 2521575"/>
              <a:gd name="connsiteX8" fmla="*/ 80262 w 5304958"/>
              <a:gd name="connsiteY8" fmla="*/ 0 h 252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4958" h="2521575">
                <a:moveTo>
                  <a:pt x="80262" y="0"/>
                </a:moveTo>
                <a:lnTo>
                  <a:pt x="5224696" y="0"/>
                </a:lnTo>
                <a:cubicBezTo>
                  <a:pt x="5269023" y="0"/>
                  <a:pt x="5304958" y="35935"/>
                  <a:pt x="5304958" y="80262"/>
                </a:cubicBezTo>
                <a:lnTo>
                  <a:pt x="5304958" y="2441313"/>
                </a:lnTo>
                <a:cubicBezTo>
                  <a:pt x="5304958" y="2485640"/>
                  <a:pt x="5269023" y="2521575"/>
                  <a:pt x="5224696" y="2521575"/>
                </a:cubicBezTo>
                <a:lnTo>
                  <a:pt x="80262" y="2521575"/>
                </a:lnTo>
                <a:cubicBezTo>
                  <a:pt x="35935" y="2521575"/>
                  <a:pt x="0" y="2485640"/>
                  <a:pt x="0" y="2441313"/>
                </a:cubicBezTo>
                <a:lnTo>
                  <a:pt x="0" y="80262"/>
                </a:lnTo>
                <a:cubicBezTo>
                  <a:pt x="0" y="35935"/>
                  <a:pt x="35935" y="0"/>
                  <a:pt x="8026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10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8C043AF-9762-4EF7-AD41-04C221D32A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19964" y="2254249"/>
            <a:ext cx="1330780" cy="1330780"/>
          </a:xfrm>
          <a:custGeom>
            <a:avLst/>
            <a:gdLst>
              <a:gd name="connsiteX0" fmla="*/ 576036 w 1152072"/>
              <a:gd name="connsiteY0" fmla="*/ 0 h 1152072"/>
              <a:gd name="connsiteX1" fmla="*/ 1152072 w 1152072"/>
              <a:gd name="connsiteY1" fmla="*/ 576036 h 1152072"/>
              <a:gd name="connsiteX2" fmla="*/ 576036 w 1152072"/>
              <a:gd name="connsiteY2" fmla="*/ 1152072 h 1152072"/>
              <a:gd name="connsiteX3" fmla="*/ 0 w 1152072"/>
              <a:gd name="connsiteY3" fmla="*/ 576036 h 1152072"/>
              <a:gd name="connsiteX4" fmla="*/ 576036 w 1152072"/>
              <a:gd name="connsiteY4" fmla="*/ 0 h 115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072" h="1152072">
                <a:moveTo>
                  <a:pt x="576036" y="0"/>
                </a:moveTo>
                <a:cubicBezTo>
                  <a:pt x="894172" y="0"/>
                  <a:pt x="1152072" y="257900"/>
                  <a:pt x="1152072" y="576036"/>
                </a:cubicBezTo>
                <a:cubicBezTo>
                  <a:pt x="1152072" y="894172"/>
                  <a:pt x="894172" y="1152072"/>
                  <a:pt x="576036" y="1152072"/>
                </a:cubicBezTo>
                <a:cubicBezTo>
                  <a:pt x="257900" y="1152072"/>
                  <a:pt x="0" y="894172"/>
                  <a:pt x="0" y="576036"/>
                </a:cubicBezTo>
                <a:cubicBezTo>
                  <a:pt x="0" y="257900"/>
                  <a:pt x="257900" y="0"/>
                  <a:pt x="57603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CC6EED36-02F7-4FB4-A59F-3A926C6FE6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15470" y="2254249"/>
            <a:ext cx="1330780" cy="1330780"/>
          </a:xfrm>
          <a:custGeom>
            <a:avLst/>
            <a:gdLst>
              <a:gd name="connsiteX0" fmla="*/ 576036 w 1152072"/>
              <a:gd name="connsiteY0" fmla="*/ 0 h 1152072"/>
              <a:gd name="connsiteX1" fmla="*/ 1152072 w 1152072"/>
              <a:gd name="connsiteY1" fmla="*/ 576036 h 1152072"/>
              <a:gd name="connsiteX2" fmla="*/ 576036 w 1152072"/>
              <a:gd name="connsiteY2" fmla="*/ 1152072 h 1152072"/>
              <a:gd name="connsiteX3" fmla="*/ 0 w 1152072"/>
              <a:gd name="connsiteY3" fmla="*/ 576036 h 1152072"/>
              <a:gd name="connsiteX4" fmla="*/ 576036 w 1152072"/>
              <a:gd name="connsiteY4" fmla="*/ 0 h 115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072" h="1152072">
                <a:moveTo>
                  <a:pt x="576036" y="0"/>
                </a:moveTo>
                <a:cubicBezTo>
                  <a:pt x="894172" y="0"/>
                  <a:pt x="1152072" y="257900"/>
                  <a:pt x="1152072" y="576036"/>
                </a:cubicBezTo>
                <a:cubicBezTo>
                  <a:pt x="1152072" y="894172"/>
                  <a:pt x="894172" y="1152072"/>
                  <a:pt x="576036" y="1152072"/>
                </a:cubicBezTo>
                <a:cubicBezTo>
                  <a:pt x="257900" y="1152072"/>
                  <a:pt x="0" y="894172"/>
                  <a:pt x="0" y="576036"/>
                </a:cubicBezTo>
                <a:cubicBezTo>
                  <a:pt x="0" y="257900"/>
                  <a:pt x="257900" y="0"/>
                  <a:pt x="57603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A2FBD3E-BED7-41BD-97E1-F303C5ABC3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750" y="2254249"/>
            <a:ext cx="1330780" cy="1330780"/>
          </a:xfrm>
          <a:custGeom>
            <a:avLst/>
            <a:gdLst>
              <a:gd name="connsiteX0" fmla="*/ 576036 w 1152072"/>
              <a:gd name="connsiteY0" fmla="*/ 0 h 1152072"/>
              <a:gd name="connsiteX1" fmla="*/ 1152072 w 1152072"/>
              <a:gd name="connsiteY1" fmla="*/ 576036 h 1152072"/>
              <a:gd name="connsiteX2" fmla="*/ 576036 w 1152072"/>
              <a:gd name="connsiteY2" fmla="*/ 1152072 h 1152072"/>
              <a:gd name="connsiteX3" fmla="*/ 0 w 1152072"/>
              <a:gd name="connsiteY3" fmla="*/ 576036 h 1152072"/>
              <a:gd name="connsiteX4" fmla="*/ 576036 w 1152072"/>
              <a:gd name="connsiteY4" fmla="*/ 0 h 115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072" h="1152072">
                <a:moveTo>
                  <a:pt x="576036" y="0"/>
                </a:moveTo>
                <a:cubicBezTo>
                  <a:pt x="894172" y="0"/>
                  <a:pt x="1152072" y="257900"/>
                  <a:pt x="1152072" y="576036"/>
                </a:cubicBezTo>
                <a:cubicBezTo>
                  <a:pt x="1152072" y="894172"/>
                  <a:pt x="894172" y="1152072"/>
                  <a:pt x="576036" y="1152072"/>
                </a:cubicBezTo>
                <a:cubicBezTo>
                  <a:pt x="257900" y="1152072"/>
                  <a:pt x="0" y="894172"/>
                  <a:pt x="0" y="576036"/>
                </a:cubicBezTo>
                <a:cubicBezTo>
                  <a:pt x="0" y="257900"/>
                  <a:pt x="257900" y="0"/>
                  <a:pt x="57603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8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23FC64C-B1B5-4AF1-BF23-E45A2A8DA6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38800" y="593527"/>
            <a:ext cx="5304958" cy="2521575"/>
          </a:xfrm>
          <a:custGeom>
            <a:avLst/>
            <a:gdLst>
              <a:gd name="connsiteX0" fmla="*/ 80262 w 5304958"/>
              <a:gd name="connsiteY0" fmla="*/ 0 h 2521575"/>
              <a:gd name="connsiteX1" fmla="*/ 5224696 w 5304958"/>
              <a:gd name="connsiteY1" fmla="*/ 0 h 2521575"/>
              <a:gd name="connsiteX2" fmla="*/ 5304958 w 5304958"/>
              <a:gd name="connsiteY2" fmla="*/ 80262 h 2521575"/>
              <a:gd name="connsiteX3" fmla="*/ 5304958 w 5304958"/>
              <a:gd name="connsiteY3" fmla="*/ 2441313 h 2521575"/>
              <a:gd name="connsiteX4" fmla="*/ 5224696 w 5304958"/>
              <a:gd name="connsiteY4" fmla="*/ 2521575 h 2521575"/>
              <a:gd name="connsiteX5" fmla="*/ 80262 w 5304958"/>
              <a:gd name="connsiteY5" fmla="*/ 2521575 h 2521575"/>
              <a:gd name="connsiteX6" fmla="*/ 0 w 5304958"/>
              <a:gd name="connsiteY6" fmla="*/ 2441313 h 2521575"/>
              <a:gd name="connsiteX7" fmla="*/ 0 w 5304958"/>
              <a:gd name="connsiteY7" fmla="*/ 80262 h 2521575"/>
              <a:gd name="connsiteX8" fmla="*/ 80262 w 5304958"/>
              <a:gd name="connsiteY8" fmla="*/ 0 h 252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4958" h="2521575">
                <a:moveTo>
                  <a:pt x="80262" y="0"/>
                </a:moveTo>
                <a:lnTo>
                  <a:pt x="5224696" y="0"/>
                </a:lnTo>
                <a:cubicBezTo>
                  <a:pt x="5269023" y="0"/>
                  <a:pt x="5304958" y="35935"/>
                  <a:pt x="5304958" y="80262"/>
                </a:cubicBezTo>
                <a:lnTo>
                  <a:pt x="5304958" y="2441313"/>
                </a:lnTo>
                <a:cubicBezTo>
                  <a:pt x="5304958" y="2485640"/>
                  <a:pt x="5269023" y="2521575"/>
                  <a:pt x="5224696" y="2521575"/>
                </a:cubicBezTo>
                <a:lnTo>
                  <a:pt x="80262" y="2521575"/>
                </a:lnTo>
                <a:cubicBezTo>
                  <a:pt x="35935" y="2521575"/>
                  <a:pt x="0" y="2485640"/>
                  <a:pt x="0" y="2441313"/>
                </a:cubicBezTo>
                <a:lnTo>
                  <a:pt x="0" y="80262"/>
                </a:lnTo>
                <a:cubicBezTo>
                  <a:pt x="0" y="35935"/>
                  <a:pt x="35935" y="0"/>
                  <a:pt x="8026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748218-798B-4628-A9CA-50540BEBB8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96788" y="4054752"/>
            <a:ext cx="723332" cy="723332"/>
          </a:xfrm>
          <a:custGeom>
            <a:avLst/>
            <a:gdLst>
              <a:gd name="connsiteX0" fmla="*/ 361666 w 723332"/>
              <a:gd name="connsiteY0" fmla="*/ 0 h 723332"/>
              <a:gd name="connsiteX1" fmla="*/ 723332 w 723332"/>
              <a:gd name="connsiteY1" fmla="*/ 361666 h 723332"/>
              <a:gd name="connsiteX2" fmla="*/ 361666 w 723332"/>
              <a:gd name="connsiteY2" fmla="*/ 723332 h 723332"/>
              <a:gd name="connsiteX3" fmla="*/ 0 w 723332"/>
              <a:gd name="connsiteY3" fmla="*/ 361666 h 723332"/>
              <a:gd name="connsiteX4" fmla="*/ 361666 w 723332"/>
              <a:gd name="connsiteY4" fmla="*/ 0 h 72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332" h="723332">
                <a:moveTo>
                  <a:pt x="361666" y="0"/>
                </a:moveTo>
                <a:cubicBezTo>
                  <a:pt x="561409" y="0"/>
                  <a:pt x="723332" y="161923"/>
                  <a:pt x="723332" y="361666"/>
                </a:cubicBezTo>
                <a:cubicBezTo>
                  <a:pt x="723332" y="561409"/>
                  <a:pt x="561409" y="723332"/>
                  <a:pt x="361666" y="723332"/>
                </a:cubicBezTo>
                <a:cubicBezTo>
                  <a:pt x="161923" y="723332"/>
                  <a:pt x="0" y="561409"/>
                  <a:pt x="0" y="361666"/>
                </a:cubicBezTo>
                <a:cubicBezTo>
                  <a:pt x="0" y="161923"/>
                  <a:pt x="161923" y="0"/>
                  <a:pt x="36166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5F16748-7525-4AF5-B64F-3C7F21B1F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6788" y="898594"/>
            <a:ext cx="723332" cy="723332"/>
          </a:xfrm>
          <a:custGeom>
            <a:avLst/>
            <a:gdLst>
              <a:gd name="connsiteX0" fmla="*/ 361666 w 723332"/>
              <a:gd name="connsiteY0" fmla="*/ 0 h 723332"/>
              <a:gd name="connsiteX1" fmla="*/ 723332 w 723332"/>
              <a:gd name="connsiteY1" fmla="*/ 361666 h 723332"/>
              <a:gd name="connsiteX2" fmla="*/ 361666 w 723332"/>
              <a:gd name="connsiteY2" fmla="*/ 723332 h 723332"/>
              <a:gd name="connsiteX3" fmla="*/ 0 w 723332"/>
              <a:gd name="connsiteY3" fmla="*/ 361666 h 723332"/>
              <a:gd name="connsiteX4" fmla="*/ 361666 w 723332"/>
              <a:gd name="connsiteY4" fmla="*/ 0 h 72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332" h="723332">
                <a:moveTo>
                  <a:pt x="361666" y="0"/>
                </a:moveTo>
                <a:cubicBezTo>
                  <a:pt x="561409" y="0"/>
                  <a:pt x="723332" y="161923"/>
                  <a:pt x="723332" y="361666"/>
                </a:cubicBezTo>
                <a:cubicBezTo>
                  <a:pt x="723332" y="561409"/>
                  <a:pt x="561409" y="723332"/>
                  <a:pt x="361666" y="723332"/>
                </a:cubicBezTo>
                <a:cubicBezTo>
                  <a:pt x="161923" y="723332"/>
                  <a:pt x="0" y="561409"/>
                  <a:pt x="0" y="361666"/>
                </a:cubicBezTo>
                <a:cubicBezTo>
                  <a:pt x="0" y="161923"/>
                  <a:pt x="161923" y="0"/>
                  <a:pt x="36166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4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815AE90-8ACA-40D4-885C-0682CE40E1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401" y="1262743"/>
            <a:ext cx="2899954" cy="43325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0F4203-0D19-4A9E-91CC-ACA5D685DF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92046" y="0"/>
            <a:ext cx="2899954" cy="43325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4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88B923-BA3B-4C0D-9D09-76757E3D58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48939" y="1163477"/>
            <a:ext cx="5015553" cy="4531046"/>
          </a:xfrm>
          <a:custGeom>
            <a:avLst/>
            <a:gdLst>
              <a:gd name="connsiteX0" fmla="*/ 183553 w 5015553"/>
              <a:gd name="connsiteY0" fmla="*/ 0 h 4531046"/>
              <a:gd name="connsiteX1" fmla="*/ 4985682 w 5015553"/>
              <a:gd name="connsiteY1" fmla="*/ 0 h 4531046"/>
              <a:gd name="connsiteX2" fmla="*/ 5015553 w 5015553"/>
              <a:gd name="connsiteY2" fmla="*/ 6031 h 4531046"/>
              <a:gd name="connsiteX3" fmla="*/ 5015553 w 5015553"/>
              <a:gd name="connsiteY3" fmla="*/ 4525016 h 4531046"/>
              <a:gd name="connsiteX4" fmla="*/ 4985682 w 5015553"/>
              <a:gd name="connsiteY4" fmla="*/ 4531046 h 4531046"/>
              <a:gd name="connsiteX5" fmla="*/ 183553 w 5015553"/>
              <a:gd name="connsiteY5" fmla="*/ 4531046 h 4531046"/>
              <a:gd name="connsiteX6" fmla="*/ 0 w 5015553"/>
              <a:gd name="connsiteY6" fmla="*/ 4347493 h 4531046"/>
              <a:gd name="connsiteX7" fmla="*/ 0 w 5015553"/>
              <a:gd name="connsiteY7" fmla="*/ 183553 h 4531046"/>
              <a:gd name="connsiteX8" fmla="*/ 183553 w 5015553"/>
              <a:gd name="connsiteY8" fmla="*/ 0 h 453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553" h="4531046">
                <a:moveTo>
                  <a:pt x="183553" y="0"/>
                </a:moveTo>
                <a:lnTo>
                  <a:pt x="4985682" y="0"/>
                </a:lnTo>
                <a:lnTo>
                  <a:pt x="5015553" y="6031"/>
                </a:lnTo>
                <a:lnTo>
                  <a:pt x="5015553" y="4525016"/>
                </a:lnTo>
                <a:lnTo>
                  <a:pt x="4985682" y="4531046"/>
                </a:lnTo>
                <a:lnTo>
                  <a:pt x="183553" y="4531046"/>
                </a:lnTo>
                <a:cubicBezTo>
                  <a:pt x="82179" y="4531046"/>
                  <a:pt x="0" y="4448867"/>
                  <a:pt x="0" y="4347493"/>
                </a:cubicBezTo>
                <a:lnTo>
                  <a:pt x="0" y="183553"/>
                </a:lnTo>
                <a:cubicBezTo>
                  <a:pt x="0" y="82179"/>
                  <a:pt x="82179" y="0"/>
                  <a:pt x="18355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C22FE2D-2A44-41DB-A702-2AB0A62482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4490" y="983741"/>
            <a:ext cx="3593910" cy="4890518"/>
          </a:xfrm>
          <a:custGeom>
            <a:avLst/>
            <a:gdLst>
              <a:gd name="connsiteX0" fmla="*/ 80262 w 5304958"/>
              <a:gd name="connsiteY0" fmla="*/ 0 h 2521575"/>
              <a:gd name="connsiteX1" fmla="*/ 5224696 w 5304958"/>
              <a:gd name="connsiteY1" fmla="*/ 0 h 2521575"/>
              <a:gd name="connsiteX2" fmla="*/ 5304958 w 5304958"/>
              <a:gd name="connsiteY2" fmla="*/ 80262 h 2521575"/>
              <a:gd name="connsiteX3" fmla="*/ 5304958 w 5304958"/>
              <a:gd name="connsiteY3" fmla="*/ 2441313 h 2521575"/>
              <a:gd name="connsiteX4" fmla="*/ 5224696 w 5304958"/>
              <a:gd name="connsiteY4" fmla="*/ 2521575 h 2521575"/>
              <a:gd name="connsiteX5" fmla="*/ 80262 w 5304958"/>
              <a:gd name="connsiteY5" fmla="*/ 2521575 h 2521575"/>
              <a:gd name="connsiteX6" fmla="*/ 0 w 5304958"/>
              <a:gd name="connsiteY6" fmla="*/ 2441313 h 2521575"/>
              <a:gd name="connsiteX7" fmla="*/ 0 w 5304958"/>
              <a:gd name="connsiteY7" fmla="*/ 80262 h 2521575"/>
              <a:gd name="connsiteX8" fmla="*/ 80262 w 5304958"/>
              <a:gd name="connsiteY8" fmla="*/ 0 h 252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4958" h="2521575">
                <a:moveTo>
                  <a:pt x="80262" y="0"/>
                </a:moveTo>
                <a:lnTo>
                  <a:pt x="5224696" y="0"/>
                </a:lnTo>
                <a:cubicBezTo>
                  <a:pt x="5269023" y="0"/>
                  <a:pt x="5304958" y="35935"/>
                  <a:pt x="5304958" y="80262"/>
                </a:cubicBezTo>
                <a:lnTo>
                  <a:pt x="5304958" y="2441313"/>
                </a:lnTo>
                <a:cubicBezTo>
                  <a:pt x="5304958" y="2485640"/>
                  <a:pt x="5269023" y="2521575"/>
                  <a:pt x="5224696" y="2521575"/>
                </a:cubicBezTo>
                <a:lnTo>
                  <a:pt x="80262" y="2521575"/>
                </a:lnTo>
                <a:cubicBezTo>
                  <a:pt x="35935" y="2521575"/>
                  <a:pt x="0" y="2485640"/>
                  <a:pt x="0" y="2441313"/>
                </a:cubicBezTo>
                <a:lnTo>
                  <a:pt x="0" y="80262"/>
                </a:lnTo>
                <a:cubicBezTo>
                  <a:pt x="0" y="35935"/>
                  <a:pt x="35935" y="0"/>
                  <a:pt x="8026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34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D102530D-872F-40A0-8EDA-4116F6E41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6412" y="1378425"/>
            <a:ext cx="4367284" cy="547957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44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D102530D-872F-40A0-8EDA-4116F6E41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84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D102530D-872F-40A0-8EDA-4116F6E41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09981" y="286603"/>
            <a:ext cx="5177052" cy="65713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83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20EB-3754-E645-81B1-C7F45B2C41CA}" type="datetimeFigureOut">
              <a:rPr lang="es-ES" smtClean="0"/>
              <a:t>18/10/2023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9DDE-4E5A-2343-83C9-C20F93FAC16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04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815AE90-8ACA-40D4-885C-0682CE40E1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6859" y="1452154"/>
            <a:ext cx="4005942" cy="395369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2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C3AA999-837B-45E1-A9B6-C619A0511E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27500"/>
          </a:xfrm>
          <a:custGeom>
            <a:avLst/>
            <a:gdLst>
              <a:gd name="connsiteX0" fmla="*/ 0 w 12192000"/>
              <a:gd name="connsiteY0" fmla="*/ 0 h 5588000"/>
              <a:gd name="connsiteX1" fmla="*/ 12192000 w 12192000"/>
              <a:gd name="connsiteY1" fmla="*/ 0 h 5588000"/>
              <a:gd name="connsiteX2" fmla="*/ 12192000 w 12192000"/>
              <a:gd name="connsiteY2" fmla="*/ 4990959 h 5588000"/>
              <a:gd name="connsiteX3" fmla="*/ 12179871 w 12192000"/>
              <a:gd name="connsiteY3" fmla="*/ 5111275 h 5588000"/>
              <a:gd name="connsiteX4" fmla="*/ 11594949 w 12192000"/>
              <a:gd name="connsiteY4" fmla="*/ 5588000 h 5588000"/>
              <a:gd name="connsiteX5" fmla="*/ 597052 w 12192000"/>
              <a:gd name="connsiteY5" fmla="*/ 5588000 h 5588000"/>
              <a:gd name="connsiteX6" fmla="*/ 0 w 12192000"/>
              <a:gd name="connsiteY6" fmla="*/ 4990948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588000">
                <a:moveTo>
                  <a:pt x="0" y="0"/>
                </a:moveTo>
                <a:lnTo>
                  <a:pt x="12192000" y="0"/>
                </a:lnTo>
                <a:lnTo>
                  <a:pt x="12192000" y="4990959"/>
                </a:lnTo>
                <a:lnTo>
                  <a:pt x="12179871" y="5111275"/>
                </a:lnTo>
                <a:cubicBezTo>
                  <a:pt x="12124198" y="5383342"/>
                  <a:pt x="11883474" y="5588000"/>
                  <a:pt x="11594949" y="5588000"/>
                </a:cubicBezTo>
                <a:lnTo>
                  <a:pt x="597052" y="5588000"/>
                </a:lnTo>
                <a:cubicBezTo>
                  <a:pt x="267309" y="5588000"/>
                  <a:pt x="0" y="5320691"/>
                  <a:pt x="0" y="4990948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8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E46056-DE77-4903-AFED-D292957C15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91" y="1123406"/>
            <a:ext cx="4676504" cy="5734594"/>
          </a:xfrm>
          <a:custGeom>
            <a:avLst/>
            <a:gdLst>
              <a:gd name="connsiteX0" fmla="*/ 272159 w 3984172"/>
              <a:gd name="connsiteY0" fmla="*/ 0 h 5473629"/>
              <a:gd name="connsiteX1" fmla="*/ 3712013 w 3984172"/>
              <a:gd name="connsiteY1" fmla="*/ 0 h 5473629"/>
              <a:gd name="connsiteX2" fmla="*/ 3984172 w 3984172"/>
              <a:gd name="connsiteY2" fmla="*/ 272159 h 5473629"/>
              <a:gd name="connsiteX3" fmla="*/ 3984172 w 3984172"/>
              <a:gd name="connsiteY3" fmla="*/ 5473629 h 5473629"/>
              <a:gd name="connsiteX4" fmla="*/ 0 w 3984172"/>
              <a:gd name="connsiteY4" fmla="*/ 5473629 h 5473629"/>
              <a:gd name="connsiteX5" fmla="*/ 0 w 3984172"/>
              <a:gd name="connsiteY5" fmla="*/ 272159 h 5473629"/>
              <a:gd name="connsiteX6" fmla="*/ 272159 w 3984172"/>
              <a:gd name="connsiteY6" fmla="*/ 0 h 547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172" h="5473629">
                <a:moveTo>
                  <a:pt x="272159" y="0"/>
                </a:moveTo>
                <a:lnTo>
                  <a:pt x="3712013" y="0"/>
                </a:lnTo>
                <a:cubicBezTo>
                  <a:pt x="3862322" y="0"/>
                  <a:pt x="3984172" y="121850"/>
                  <a:pt x="3984172" y="272159"/>
                </a:cubicBezTo>
                <a:lnTo>
                  <a:pt x="3984172" y="5473629"/>
                </a:lnTo>
                <a:lnTo>
                  <a:pt x="0" y="5473629"/>
                </a:lnTo>
                <a:lnTo>
                  <a:pt x="0" y="272159"/>
                </a:lnTo>
                <a:cubicBezTo>
                  <a:pt x="0" y="121850"/>
                  <a:pt x="121850" y="0"/>
                  <a:pt x="27215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6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94CBB3-226E-4529-BA14-4785911BCB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624" y="972528"/>
            <a:ext cx="4730675" cy="4912944"/>
          </a:xfrm>
          <a:custGeom>
            <a:avLst/>
            <a:gdLst>
              <a:gd name="connsiteX0" fmla="*/ 2499590 w 4270666"/>
              <a:gd name="connsiteY0" fmla="*/ 52 h 4435212"/>
              <a:gd name="connsiteX1" fmla="*/ 3241837 w 4270666"/>
              <a:gd name="connsiteY1" fmla="*/ 344764 h 4435212"/>
              <a:gd name="connsiteX2" fmla="*/ 3698829 w 4270666"/>
              <a:gd name="connsiteY2" fmla="*/ 1732456 h 4435212"/>
              <a:gd name="connsiteX3" fmla="*/ 4263407 w 4270666"/>
              <a:gd name="connsiteY3" fmla="*/ 2546727 h 4435212"/>
              <a:gd name="connsiteX4" fmla="*/ 4251304 w 4270666"/>
              <a:gd name="connsiteY4" fmla="*/ 2615291 h 4435212"/>
              <a:gd name="connsiteX5" fmla="*/ 4235163 w 4270666"/>
              <a:gd name="connsiteY5" fmla="*/ 2681956 h 4435212"/>
              <a:gd name="connsiteX6" fmla="*/ 1693068 w 4270666"/>
              <a:gd name="connsiteY6" fmla="*/ 4433292 h 4435212"/>
              <a:gd name="connsiteX7" fmla="*/ 260567 w 4270666"/>
              <a:gd name="connsiteY7" fmla="*/ 3722009 h 4435212"/>
              <a:gd name="connsiteX8" fmla="*/ 178871 w 4270666"/>
              <a:gd name="connsiteY8" fmla="*/ 2034821 h 4435212"/>
              <a:gd name="connsiteX9" fmla="*/ 1835285 w 4270666"/>
              <a:gd name="connsiteY9" fmla="*/ 145879 h 4435212"/>
              <a:gd name="connsiteX10" fmla="*/ 2499590 w 4270666"/>
              <a:gd name="connsiteY10" fmla="*/ 52 h 443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70666" h="4435212">
                <a:moveTo>
                  <a:pt x="2499590" y="52"/>
                </a:moveTo>
                <a:cubicBezTo>
                  <a:pt x="2837644" y="-2874"/>
                  <a:pt x="3109413" y="119729"/>
                  <a:pt x="3241837" y="344764"/>
                </a:cubicBezTo>
                <a:cubicBezTo>
                  <a:pt x="3463667" y="721729"/>
                  <a:pt x="3200097" y="1604844"/>
                  <a:pt x="3698829" y="1732456"/>
                </a:cubicBezTo>
                <a:cubicBezTo>
                  <a:pt x="4135217" y="1844116"/>
                  <a:pt x="4309806" y="2223331"/>
                  <a:pt x="4263407" y="2546727"/>
                </a:cubicBezTo>
                <a:cubicBezTo>
                  <a:pt x="4260091" y="2569827"/>
                  <a:pt x="4256034" y="2592718"/>
                  <a:pt x="4251304" y="2615291"/>
                </a:cubicBezTo>
                <a:cubicBezTo>
                  <a:pt x="4246573" y="2637864"/>
                  <a:pt x="4241169" y="2660122"/>
                  <a:pt x="4235163" y="2681956"/>
                </a:cubicBezTo>
                <a:cubicBezTo>
                  <a:pt x="3942801" y="3732920"/>
                  <a:pt x="2168638" y="4405837"/>
                  <a:pt x="1693068" y="4433292"/>
                </a:cubicBezTo>
                <a:cubicBezTo>
                  <a:pt x="1217498" y="4460744"/>
                  <a:pt x="579072" y="4192489"/>
                  <a:pt x="260567" y="3722009"/>
                </a:cubicBezTo>
                <a:cubicBezTo>
                  <a:pt x="-57937" y="3251530"/>
                  <a:pt x="-83581" y="2630843"/>
                  <a:pt x="178871" y="2034821"/>
                </a:cubicBezTo>
                <a:cubicBezTo>
                  <a:pt x="441325" y="1438799"/>
                  <a:pt x="1300784" y="366996"/>
                  <a:pt x="1835285" y="145879"/>
                </a:cubicBezTo>
                <a:cubicBezTo>
                  <a:pt x="2070062" y="48754"/>
                  <a:pt x="2296757" y="1808"/>
                  <a:pt x="2499590" y="5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081E178-4215-4A11-989A-BE8A920FC0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97701" y="759279"/>
            <a:ext cx="3860800" cy="5339441"/>
          </a:xfrm>
          <a:prstGeom prst="roundRect">
            <a:avLst>
              <a:gd name="adj" fmla="val 5163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1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C5E82B4-659F-4C50-954D-1B4E3E801E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37213" y="1977572"/>
            <a:ext cx="1715461" cy="1647373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6FADA6-DD96-496B-B3A4-12890974F6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23453" y="1977569"/>
            <a:ext cx="1715461" cy="1647373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89CDD81-22F6-40FC-829D-9B030A4F09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50973" y="1977569"/>
            <a:ext cx="1715461" cy="1647373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9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087C7-4CB8-4FA7-A5B8-63346A56F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7F66A-531C-44AC-A5A6-E2C8ECD2C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D6480-E8AA-4C8D-83CF-084DB8C26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718E-C79B-4790-8A82-F35994742C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A9652-E778-4184-9394-4029B67D9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F8617-CF22-4FDB-A303-889FAA0D2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C35D-8FA8-4B82-9C87-1F1DFD3EE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5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7" r:id="rId26"/>
    <p:sldLayoutId id="2147483676" r:id="rId27"/>
    <p:sldLayoutId id="2147483674" r:id="rId28"/>
    <p:sldLayoutId id="2147483675" r:id="rId29"/>
    <p:sldLayoutId id="2147483679" r:id="rId30"/>
    <p:sldLayoutId id="2147483680" r:id="rId31"/>
    <p:sldLayoutId id="2147483678" r:id="rId32"/>
    <p:sldLayoutId id="2147483681" r:id="rId33"/>
    <p:sldLayoutId id="214748368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jpg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6.jp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6D2ED-79A2-4110-89E7-F8247832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8747"/>
            <a:ext cx="12192000" cy="6875497"/>
          </a:xfrm>
          <a:prstGeom prst="rect">
            <a:avLst/>
          </a:prstGeom>
        </p:spPr>
      </p:pic>
      <p:sp>
        <p:nvSpPr>
          <p:cNvPr id="11" name="Elipse 24">
            <a:extLst>
              <a:ext uri="{FF2B5EF4-FFF2-40B4-BE49-F238E27FC236}">
                <a16:creationId xmlns:a16="http://schemas.microsoft.com/office/drawing/2014/main" id="{4DBF936A-94D3-4333-8ECD-89716257CD32}"/>
              </a:ext>
            </a:extLst>
          </p:cNvPr>
          <p:cNvSpPr/>
          <p:nvPr/>
        </p:nvSpPr>
        <p:spPr>
          <a:xfrm rot="2970251">
            <a:off x="9321284" y="-2594561"/>
            <a:ext cx="5898749" cy="5898749"/>
          </a:xfrm>
          <a:prstGeom prst="ellipse">
            <a:avLst/>
          </a:prstGeom>
          <a:gradFill flip="none" rotWithShape="1">
            <a:gsLst>
              <a:gs pos="100000">
                <a:srgbClr val="F59F43"/>
              </a:gs>
              <a:gs pos="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8" name="Elipse 24">
            <a:extLst>
              <a:ext uri="{FF2B5EF4-FFF2-40B4-BE49-F238E27FC236}">
                <a16:creationId xmlns:a16="http://schemas.microsoft.com/office/drawing/2014/main" id="{6DE44A70-2F04-4766-BF2E-E0E50886ACB8}"/>
              </a:ext>
            </a:extLst>
          </p:cNvPr>
          <p:cNvSpPr/>
          <p:nvPr/>
        </p:nvSpPr>
        <p:spPr>
          <a:xfrm rot="13798006">
            <a:off x="-1582018" y="3355288"/>
            <a:ext cx="5751455" cy="5751455"/>
          </a:xfrm>
          <a:prstGeom prst="ellipse">
            <a:avLst/>
          </a:prstGeom>
          <a:gradFill flip="none" rotWithShape="1">
            <a:gsLst>
              <a:gs pos="100000">
                <a:srgbClr val="844FB9"/>
              </a:gs>
              <a:gs pos="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Elipse 24">
            <a:extLst>
              <a:ext uri="{FF2B5EF4-FFF2-40B4-BE49-F238E27FC236}">
                <a16:creationId xmlns:a16="http://schemas.microsoft.com/office/drawing/2014/main" id="{14B72BC6-836E-47F5-8F6B-5A60FCDBD89C}"/>
              </a:ext>
            </a:extLst>
          </p:cNvPr>
          <p:cNvSpPr/>
          <p:nvPr/>
        </p:nvSpPr>
        <p:spPr>
          <a:xfrm rot="8102307">
            <a:off x="8979187" y="3426310"/>
            <a:ext cx="5898749" cy="5898749"/>
          </a:xfrm>
          <a:prstGeom prst="ellipse">
            <a:avLst/>
          </a:prstGeom>
          <a:gradFill flip="none" rotWithShape="1">
            <a:gsLst>
              <a:gs pos="100000">
                <a:srgbClr val="CE0462"/>
              </a:gs>
              <a:gs pos="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7" name="Elipse 24">
            <a:extLst>
              <a:ext uri="{FF2B5EF4-FFF2-40B4-BE49-F238E27FC236}">
                <a16:creationId xmlns:a16="http://schemas.microsoft.com/office/drawing/2014/main" id="{81A47BF0-A394-4ADD-AA04-087028D188A5}"/>
              </a:ext>
            </a:extLst>
          </p:cNvPr>
          <p:cNvSpPr/>
          <p:nvPr/>
        </p:nvSpPr>
        <p:spPr>
          <a:xfrm rot="18474611">
            <a:off x="-2252522" y="-2586711"/>
            <a:ext cx="5898749" cy="5898749"/>
          </a:xfrm>
          <a:prstGeom prst="ellipse">
            <a:avLst/>
          </a:prstGeom>
          <a:gradFill flip="none" rotWithShape="1">
            <a:gsLst>
              <a:gs pos="67000">
                <a:srgbClr val="17BBC5"/>
              </a:gs>
              <a:gs pos="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6" name="Elipse 24">
            <a:extLst>
              <a:ext uri="{FF2B5EF4-FFF2-40B4-BE49-F238E27FC236}">
                <a16:creationId xmlns:a16="http://schemas.microsoft.com/office/drawing/2014/main" id="{549338A4-2F3E-414B-996D-35678FC2BE22}"/>
              </a:ext>
            </a:extLst>
          </p:cNvPr>
          <p:cNvSpPr/>
          <p:nvPr/>
        </p:nvSpPr>
        <p:spPr>
          <a:xfrm rot="11700000">
            <a:off x="3355376" y="606080"/>
            <a:ext cx="5393497" cy="5393497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402" y="572714"/>
            <a:ext cx="1833023" cy="65767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C0B6F42-38F4-E2E5-D22C-E3C00A6FA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178" y="2663194"/>
            <a:ext cx="4320916" cy="14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  <p:bldP spid="7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427ED1-02F2-434A-94A2-1D12FAE65D72}"/>
              </a:ext>
            </a:extLst>
          </p:cNvPr>
          <p:cNvSpPr/>
          <p:nvPr/>
        </p:nvSpPr>
        <p:spPr>
          <a:xfrm flipH="1">
            <a:off x="1990496" y="778268"/>
            <a:ext cx="10201503" cy="6065581"/>
          </a:xfrm>
          <a:custGeom>
            <a:avLst/>
            <a:gdLst>
              <a:gd name="connsiteX0" fmla="*/ 0 w 9782906"/>
              <a:gd name="connsiteY0" fmla="*/ 0 h 6377481"/>
              <a:gd name="connsiteX1" fmla="*/ 61842 w 9782906"/>
              <a:gd name="connsiteY1" fmla="*/ 31471 h 6377481"/>
              <a:gd name="connsiteX2" fmla="*/ 9251824 w 9782906"/>
              <a:gd name="connsiteY2" fmla="*/ 5307948 h 6377481"/>
              <a:gd name="connsiteX3" fmla="*/ 9775204 w 9782906"/>
              <a:gd name="connsiteY3" fmla="*/ 6353146 h 6377481"/>
              <a:gd name="connsiteX4" fmla="*/ 9771018 w 9782906"/>
              <a:gd name="connsiteY4" fmla="*/ 6377481 h 6377481"/>
              <a:gd name="connsiteX5" fmla="*/ 0 w 9782906"/>
              <a:gd name="connsiteY5" fmla="*/ 6377481 h 637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2906" h="6377481">
                <a:moveTo>
                  <a:pt x="0" y="0"/>
                </a:moveTo>
                <a:lnTo>
                  <a:pt x="61842" y="31471"/>
                </a:lnTo>
                <a:lnTo>
                  <a:pt x="9251824" y="5307948"/>
                </a:lnTo>
                <a:cubicBezTo>
                  <a:pt x="9631662" y="5526034"/>
                  <a:pt x="9824965" y="5944090"/>
                  <a:pt x="9775204" y="6353146"/>
                </a:cubicBezTo>
                <a:lnTo>
                  <a:pt x="9771018" y="6377481"/>
                </a:lnTo>
                <a:lnTo>
                  <a:pt x="0" y="63774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2" name="Resim 61">
            <a:extLst>
              <a:ext uri="{FF2B5EF4-FFF2-40B4-BE49-F238E27FC236}">
                <a16:creationId xmlns:a16="http://schemas.microsoft.com/office/drawing/2014/main" id="{DDC7AA0B-617C-E8C8-D3E8-D5767563E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358" y="2332967"/>
            <a:ext cx="6950824" cy="3810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C9A523E-05E1-49B9-AA58-602E91E5CD2F}"/>
              </a:ext>
            </a:extLst>
          </p:cNvPr>
          <p:cNvSpPr txBox="1"/>
          <p:nvPr/>
        </p:nvSpPr>
        <p:spPr>
          <a:xfrm>
            <a:off x="4277371" y="484004"/>
            <a:ext cx="4373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latin typeface="Gilroy" panose="00000500000000000000" pitchFamily="50" charset="-94"/>
              </a:rPr>
              <a:t>Geliştirilebilir Yapı</a:t>
            </a:r>
            <a:endParaRPr lang="en-US" sz="3200" b="1" dirty="0">
              <a:latin typeface="Gilroy" panose="00000500000000000000" pitchFamily="50" charset="-94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FF58DD-92AA-6E2B-A468-C8899C8D417A}"/>
              </a:ext>
            </a:extLst>
          </p:cNvPr>
          <p:cNvSpPr txBox="1"/>
          <p:nvPr/>
        </p:nvSpPr>
        <p:spPr>
          <a:xfrm>
            <a:off x="2142159" y="1157894"/>
            <a:ext cx="8026399" cy="9555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r-TR" sz="1600" dirty="0">
                <a:latin typeface="Gilroy" panose="00000500000000000000" pitchFamily="50" charset="-94"/>
              </a:rPr>
              <a:t>Sürekli bir değişimin içinde olan iş hayatı sistemin yeni şartlara ve yeni iş kurallarına ayak uydurmasını gerektirir. ERP programı, sistemin hiçbir zaman sona ermeyecek olan bu değişime göre tasarlanmıştır. </a:t>
            </a:r>
            <a:endParaRPr lang="en-US" sz="1600" dirty="0"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5B0EE0C8-6679-2448-2D05-93AC40A6B57E}"/>
              </a:ext>
            </a:extLst>
          </p:cNvPr>
          <p:cNvGrpSpPr/>
          <p:nvPr/>
        </p:nvGrpSpPr>
        <p:grpSpPr>
          <a:xfrm rot="16200000">
            <a:off x="-751904" y="430425"/>
            <a:ext cx="2546589" cy="1304737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212B18-3D51-9C19-59A0-9877ACCCB78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D14B8-F2B2-ADD2-0C72-E33C818892E3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7E03E2-7231-8FA6-8388-478796D984A5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955537-89A9-06C6-1E71-2D92FBCE2AFD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41EEAF-ECFA-8BBF-7CF7-44BBC5CD5148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D8BC53-658C-69AD-463F-8368E7AA892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660DB-5AF0-0438-3BAA-E9D953D7FC9C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18F067-A49B-D116-491D-138F83F32A4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4C968A-88A2-4F7E-9724-A30309FCEF28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980E57-AF63-B84A-A22B-9F1175F3AA77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426E04-04CF-36E4-AE37-C3EA16CAA97F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38D33C-01D0-55D2-F3BC-2A18200C098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3355EA-5036-681D-6F2D-95A0DEDDA0DC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30E780-B411-105B-282A-9E21CAD7B28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7991D5-A914-0176-5B0D-F1427BEBFDE1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88CF0D-0F0C-F139-B866-CD5D38EB6A1A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9F29D3-9C40-9FAA-0ED0-B5895B19D571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0824D1-AFDA-692E-F0FF-8097E7107284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F6E303-92D2-5C0D-160C-B264B8514F42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C4BF2-116C-71FB-678C-456D5B8B154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8D7D07-E37C-7D09-6A89-067C024DC30E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47F994-00DB-463F-3965-706981E650AF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C84400-FACC-BBEE-A4C6-98C684966991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99B3B9-9F8B-C7C8-3D1B-9454FEAA943E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B3A722AF-6D21-4BB3-E253-B147D8112C0D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6" name="Resim 45">
            <a:extLst>
              <a:ext uri="{FF2B5EF4-FFF2-40B4-BE49-F238E27FC236}">
                <a16:creationId xmlns:a16="http://schemas.microsoft.com/office/drawing/2014/main" id="{E0B77B9F-5BE3-E986-2B68-9EA8D90B0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grpSp>
        <p:nvGrpSpPr>
          <p:cNvPr id="2" name="Group 63">
            <a:extLst>
              <a:ext uri="{FF2B5EF4-FFF2-40B4-BE49-F238E27FC236}">
                <a16:creationId xmlns:a16="http://schemas.microsoft.com/office/drawing/2014/main" id="{0A5F71F8-A690-9E98-DE17-327CD6897683}"/>
              </a:ext>
            </a:extLst>
          </p:cNvPr>
          <p:cNvGrpSpPr/>
          <p:nvPr/>
        </p:nvGrpSpPr>
        <p:grpSpPr>
          <a:xfrm rot="5400000">
            <a:off x="10404988" y="2640443"/>
            <a:ext cx="2620773" cy="1342745"/>
            <a:chOff x="5980493" y="962531"/>
            <a:chExt cx="1307372" cy="66982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9DB35CA-CDDB-97B2-E3AA-21110F5EED44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684FBF-4D59-5A0B-17D1-75C963C4EC08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654FE93-0539-D498-ED4F-0794285DF5FA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F52E361-9E03-8BFD-2095-648E8B1BEF56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251BC2-C43C-FD2C-CF9D-CC1074057169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44F1F71-DFD4-D51D-AE9C-37B21FDAA012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542C860-A3BF-BF97-CCD6-85FDA630243C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40E329-18E3-5B06-A991-3D18D3ED177E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7E6211-033A-411C-D390-BEF6A4915282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BE931B-62D2-8D91-7065-04921DD638EC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029E663-C7CE-5487-223B-AF94B3430008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C1BB024-49A1-E8C9-4CA9-34A6FA93826F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A3849B3-02C7-8CA6-8973-7C511C8D549E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0622748-3225-D992-1ABA-1EB23E8522A8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39A2280-AF6D-0710-0966-AF8C1FD23451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9B7005C-D793-532D-EE8F-DA1E8E0E793B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16E1D5E-11CF-2433-0F7B-C6A5EAD04754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2676D4A-D152-F97A-2504-35B9A95DFF45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C864C88-9FC2-28A0-EE3E-5FF05FBB11F2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B0FCC79-308B-AE9A-2086-403B1B18651C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1572AE0-E664-3F0F-9AAD-04B9F5193F9C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946FB13-B7B7-9BFC-6B90-64C2A277E011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CA3AB2-73DA-4D72-13EB-A057A24B90C9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D9192D2-FC60-2E97-EBAB-5E70ADC8E482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Resim 58">
            <a:extLst>
              <a:ext uri="{FF2B5EF4-FFF2-40B4-BE49-F238E27FC236}">
                <a16:creationId xmlns:a16="http://schemas.microsoft.com/office/drawing/2014/main" id="{CB3FFE54-E7CF-5D67-D6D1-D561613EF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59" y="2661827"/>
            <a:ext cx="5181391" cy="30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25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Resim 62">
            <a:extLst>
              <a:ext uri="{FF2B5EF4-FFF2-40B4-BE49-F238E27FC236}">
                <a16:creationId xmlns:a16="http://schemas.microsoft.com/office/drawing/2014/main" id="{46FA2B4C-A2EE-5841-224D-2E86CD8A8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2A2CBA3-9FAB-4E3E-B346-BC0601FC2D81}"/>
              </a:ext>
            </a:extLst>
          </p:cNvPr>
          <p:cNvGrpSpPr/>
          <p:nvPr/>
        </p:nvGrpSpPr>
        <p:grpSpPr>
          <a:xfrm rot="16200000">
            <a:off x="-285229" y="2379652"/>
            <a:ext cx="3892242" cy="1994178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9C9EE8-B22B-4468-A7AA-5244CA988AB9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3C0A9D-8F76-458D-A9E7-C55E8F4F5E59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FA78A7-9C4A-465F-89D3-B71DDFA67CD7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5D626D-E6F7-450D-85B3-24F890802FAA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2888B2-AD5B-459A-B885-F846FE5AF74E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FFD7427-E060-49D2-8808-AFB2F2E1A0C7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3EFF2F-5FE5-4484-8FA5-8725E94C3DBF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8B3143-4C92-4D3B-8459-971B83180BB5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63027-F422-4484-AA2C-CA49E1B0E445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2D9B24-9F8D-4C0D-B7D4-D0F4F8A9D130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8EA210-882E-4813-AE27-FCE44200787A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0F34D2-C664-482F-928A-8DFF9E48348B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C5B8B5-A998-4AF8-A0A3-17ADD5A0C6F6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ECF3147-6651-41C9-A5B1-AEDF714AAA8D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522CC6-43CF-4D43-AAF2-98BF8B89169D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119156-2BBB-4F1E-AA20-5BAB7ECB9CC6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0361BB7-17CA-478A-892A-802353887109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9796CA-D3FA-4EB6-82E3-346903677CD7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8EF3CF-C810-4F93-8468-0E1D5AE6F97B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0CF5C4-4FED-42DC-B655-0415CDDB1D80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6AD51C-1D4F-466F-B42F-1C600C08FE7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CC9AE6-EF29-4E25-8D2C-E598405704F6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344C08-586D-4DA9-8C02-7DF43EF00ADA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DA2A81-7C35-4119-A341-34B0116A37C2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D53CD1-8A42-4F71-8465-1B2ABFF70265}"/>
              </a:ext>
            </a:extLst>
          </p:cNvPr>
          <p:cNvSpPr txBox="1"/>
          <p:nvPr/>
        </p:nvSpPr>
        <p:spPr>
          <a:xfrm>
            <a:off x="6590385" y="1500974"/>
            <a:ext cx="536994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r-TR" sz="3800" b="1" dirty="0">
                <a:latin typeface="Gilroy" panose="00000500000000000000" pitchFamily="50" charset="-94"/>
              </a:rPr>
              <a:t>Tüm İhtiyaçlarınızı</a:t>
            </a:r>
          </a:p>
          <a:p>
            <a:pPr>
              <a:lnSpc>
                <a:spcPct val="90000"/>
              </a:lnSpc>
            </a:pPr>
            <a:r>
              <a:rPr lang="tr-TR" sz="3800" b="1" dirty="0">
                <a:latin typeface="Gilroy" panose="00000500000000000000" pitchFamily="50" charset="-94"/>
              </a:rPr>
              <a:t>Karşılayan Çözümler!</a:t>
            </a:r>
            <a:endParaRPr lang="en-US" sz="3800" b="1" dirty="0">
              <a:latin typeface="Gilroy" panose="00000500000000000000" pitchFamily="50" charset="-9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A814B-BD32-4C6F-98D5-9B5521DE886E}"/>
              </a:ext>
            </a:extLst>
          </p:cNvPr>
          <p:cNvSpPr txBox="1"/>
          <p:nvPr/>
        </p:nvSpPr>
        <p:spPr>
          <a:xfrm>
            <a:off x="6600217" y="2858656"/>
            <a:ext cx="4992416" cy="1860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1600" dirty="0" err="1">
                <a:latin typeface="Gilroy" panose="00000500000000000000" pitchFamily="50" charset="-94"/>
              </a:rPr>
              <a:t>Live</a:t>
            </a:r>
            <a:r>
              <a:rPr lang="tr-TR" sz="1600" b="1" dirty="0" err="1">
                <a:latin typeface="Gilroy" panose="00000500000000000000" pitchFamily="50" charset="-94"/>
              </a:rPr>
              <a:t>ERP</a:t>
            </a:r>
            <a:r>
              <a:rPr lang="tr-TR" sz="1600" dirty="0">
                <a:latin typeface="Gilroy" panose="00000500000000000000" pitchFamily="50" charset="-94"/>
              </a:rPr>
              <a:t>; orta ve büyük işletmeler için hazırlanmış, </a:t>
            </a:r>
            <a:r>
              <a:rPr lang="tr-TR" sz="1600" b="1" dirty="0">
                <a:latin typeface="Gilroy" panose="00000500000000000000" pitchFamily="50" charset="-94"/>
              </a:rPr>
              <a:t>özelleşebilir</a:t>
            </a:r>
            <a:r>
              <a:rPr lang="tr-TR" sz="1600" dirty="0">
                <a:latin typeface="Gilroy" panose="00000500000000000000" pitchFamily="50" charset="-94"/>
              </a:rPr>
              <a:t> ve </a:t>
            </a:r>
            <a:r>
              <a:rPr lang="tr-TR" sz="1600" b="1" dirty="0">
                <a:latin typeface="Gilroy" panose="00000500000000000000" pitchFamily="50" charset="-94"/>
              </a:rPr>
              <a:t>gelişebilir </a:t>
            </a:r>
            <a:r>
              <a:rPr lang="tr-TR" sz="1600" dirty="0">
                <a:latin typeface="Gilroy" panose="00000500000000000000" pitchFamily="50" charset="-94"/>
              </a:rPr>
              <a:t>bir iş çözüm platformudur.</a:t>
            </a:r>
          </a:p>
          <a:p>
            <a:pPr>
              <a:lnSpc>
                <a:spcPct val="80000"/>
              </a:lnSpc>
            </a:pPr>
            <a:endParaRPr lang="tr-TR" sz="1600" dirty="0">
              <a:latin typeface="Gilroy" panose="00000500000000000000" pitchFamily="50" charset="-94"/>
            </a:endParaRPr>
          </a:p>
          <a:p>
            <a:pPr>
              <a:lnSpc>
                <a:spcPct val="130000"/>
              </a:lnSpc>
            </a:pPr>
            <a:r>
              <a:rPr lang="tr-TR" sz="1600" dirty="0">
                <a:latin typeface="Gilroy" panose="00000500000000000000" pitchFamily="50" charset="-94"/>
              </a:rPr>
              <a:t>Sentez </a:t>
            </a:r>
            <a:r>
              <a:rPr lang="tr-TR" sz="1600" dirty="0" err="1">
                <a:latin typeface="Gilroy" panose="00000500000000000000" pitchFamily="50" charset="-94"/>
              </a:rPr>
              <a:t>Live</a:t>
            </a:r>
            <a:r>
              <a:rPr lang="tr-TR" sz="1600" b="1" dirty="0" err="1">
                <a:latin typeface="Gilroy" panose="00000500000000000000" pitchFamily="50" charset="-94"/>
              </a:rPr>
              <a:t>ERP</a:t>
            </a:r>
            <a:r>
              <a:rPr lang="tr-TR" sz="1600" dirty="0">
                <a:latin typeface="Gilroy" panose="00000500000000000000" pitchFamily="50" charset="-94"/>
              </a:rPr>
              <a:t>;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hiçbir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zaman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sona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ermeyecek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gelişime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ve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değişime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ayak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uydurabilecek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şekilde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tasarlanmıştır</a:t>
            </a:r>
            <a:r>
              <a:rPr lang="en-US" sz="160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8" name="Dikdörtgen: Köşeleri Yuvarlatılmış 57">
            <a:extLst>
              <a:ext uri="{FF2B5EF4-FFF2-40B4-BE49-F238E27FC236}">
                <a16:creationId xmlns:a16="http://schemas.microsoft.com/office/drawing/2014/main" id="{C60F8C01-7B7C-56B5-AE8B-107803CCCA61}"/>
              </a:ext>
            </a:extLst>
          </p:cNvPr>
          <p:cNvSpPr/>
          <p:nvPr/>
        </p:nvSpPr>
        <p:spPr>
          <a:xfrm>
            <a:off x="11592633" y="-1728276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0" name="Resim 59">
            <a:extLst>
              <a:ext uri="{FF2B5EF4-FFF2-40B4-BE49-F238E27FC236}">
                <a16:creationId xmlns:a16="http://schemas.microsoft.com/office/drawing/2014/main" id="{310904FF-7D58-133E-913F-37C42A972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49" y="0"/>
            <a:ext cx="5083098" cy="685800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04B8398-9FDE-1426-7EC6-2881C401F28D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AA5F6A4-1E98-6E18-51D6-A05375BA0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441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58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 17">
            <a:extLst>
              <a:ext uri="{FF2B5EF4-FFF2-40B4-BE49-F238E27FC236}">
                <a16:creationId xmlns:a16="http://schemas.microsoft.com/office/drawing/2014/main" id="{4A18AF50-9B68-0973-C0A8-E275B78787A4}"/>
              </a:ext>
            </a:extLst>
          </p:cNvPr>
          <p:cNvGrpSpPr/>
          <p:nvPr/>
        </p:nvGrpSpPr>
        <p:grpSpPr>
          <a:xfrm>
            <a:off x="1186846" y="1823851"/>
            <a:ext cx="2190493" cy="3180080"/>
            <a:chOff x="1186846" y="1823851"/>
            <a:chExt cx="2190493" cy="3180080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CF0DF1E4-3C1B-4DEF-8C63-C1CCBA4E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86847" y="1823851"/>
              <a:ext cx="2190492" cy="3180080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0B75B1C0-94E9-4CF3-8EF8-B386D56B4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0373"/>
            <a:stretch/>
          </p:blipFill>
          <p:spPr>
            <a:xfrm>
              <a:off x="1186846" y="1833757"/>
              <a:ext cx="2190492" cy="632251"/>
            </a:xfrm>
            <a:prstGeom prst="rect">
              <a:avLst/>
            </a:prstGeom>
          </p:spPr>
        </p:pic>
      </p:grpSp>
      <p:grpSp>
        <p:nvGrpSpPr>
          <p:cNvPr id="19" name="Grup 18">
            <a:extLst>
              <a:ext uri="{FF2B5EF4-FFF2-40B4-BE49-F238E27FC236}">
                <a16:creationId xmlns:a16="http://schemas.microsoft.com/office/drawing/2014/main" id="{A70B33E5-8B69-42EC-3BBB-42BAD39BD8CA}"/>
              </a:ext>
            </a:extLst>
          </p:cNvPr>
          <p:cNvGrpSpPr/>
          <p:nvPr/>
        </p:nvGrpSpPr>
        <p:grpSpPr>
          <a:xfrm>
            <a:off x="3686778" y="1823851"/>
            <a:ext cx="2190492" cy="3180080"/>
            <a:chOff x="3686778" y="1823851"/>
            <a:chExt cx="2190492" cy="3180080"/>
          </a:xfrm>
        </p:grpSpPr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2B18C1EA-879F-4F6A-A28B-65E72896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686778" y="1823851"/>
              <a:ext cx="2190492" cy="3180080"/>
            </a:xfrm>
            <a:prstGeom prst="rect">
              <a:avLst/>
            </a:prstGeom>
          </p:spPr>
        </p:pic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87990AD1-EF93-49A3-98DA-C1440661D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4987"/>
            <a:stretch/>
          </p:blipFill>
          <p:spPr>
            <a:xfrm>
              <a:off x="3686778" y="1833757"/>
              <a:ext cx="2190492" cy="2416411"/>
            </a:xfrm>
            <a:prstGeom prst="rect">
              <a:avLst/>
            </a:prstGeom>
          </p:spPr>
        </p:pic>
      </p:grpSp>
      <p:grpSp>
        <p:nvGrpSpPr>
          <p:cNvPr id="20" name="Grup 19">
            <a:extLst>
              <a:ext uri="{FF2B5EF4-FFF2-40B4-BE49-F238E27FC236}">
                <a16:creationId xmlns:a16="http://schemas.microsoft.com/office/drawing/2014/main" id="{DF0BC45A-EC8F-4B29-0808-E7B90F6A1EF5}"/>
              </a:ext>
            </a:extLst>
          </p:cNvPr>
          <p:cNvGrpSpPr/>
          <p:nvPr/>
        </p:nvGrpSpPr>
        <p:grpSpPr>
          <a:xfrm>
            <a:off x="6212475" y="1823851"/>
            <a:ext cx="2190492" cy="3180080"/>
            <a:chOff x="6212475" y="1823851"/>
            <a:chExt cx="2190492" cy="3180080"/>
          </a:xfrm>
        </p:grpSpPr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733C7665-7AA4-4C9F-992F-006C1F8F5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212475" y="1823851"/>
              <a:ext cx="2190492" cy="3180080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7FF4C95B-7CD5-43B5-AD45-B34A1F4E7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24987"/>
            <a:stretch/>
          </p:blipFill>
          <p:spPr>
            <a:xfrm>
              <a:off x="6212475" y="1833759"/>
              <a:ext cx="2190492" cy="2416411"/>
            </a:xfrm>
            <a:prstGeom prst="rect">
              <a:avLst/>
            </a:prstGeom>
          </p:spPr>
        </p:pic>
      </p:grpSp>
      <p:grpSp>
        <p:nvGrpSpPr>
          <p:cNvPr id="21" name="Grup 20">
            <a:extLst>
              <a:ext uri="{FF2B5EF4-FFF2-40B4-BE49-F238E27FC236}">
                <a16:creationId xmlns:a16="http://schemas.microsoft.com/office/drawing/2014/main" id="{8EA4CA59-2FDC-17D5-2265-70583F212666}"/>
              </a:ext>
            </a:extLst>
          </p:cNvPr>
          <p:cNvGrpSpPr/>
          <p:nvPr/>
        </p:nvGrpSpPr>
        <p:grpSpPr>
          <a:xfrm>
            <a:off x="8738171" y="1823851"/>
            <a:ext cx="2190494" cy="3180080"/>
            <a:chOff x="8738171" y="1823851"/>
            <a:chExt cx="2190494" cy="3180080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413DFEFB-43B9-43DA-BE67-3E26E5DB4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8738171" y="1823851"/>
              <a:ext cx="2190492" cy="3180080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A5CF31DE-BD76-4775-849D-EBF876CC1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-1" b="30538"/>
            <a:stretch/>
          </p:blipFill>
          <p:spPr>
            <a:xfrm>
              <a:off x="8738173" y="1841887"/>
              <a:ext cx="2190492" cy="2237592"/>
            </a:xfrm>
            <a:prstGeom prst="rect">
              <a:avLst/>
            </a:prstGeom>
          </p:spPr>
        </p:pic>
      </p:grp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D21930AD-6809-4DB8-AE0C-E00165D0D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325785"/>
              </p:ext>
            </p:extLst>
          </p:nvPr>
        </p:nvGraphicFramePr>
        <p:xfrm>
          <a:off x="4969691" y="480980"/>
          <a:ext cx="306832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320">
                  <a:extLst>
                    <a:ext uri="{9D8B030D-6E8A-4147-A177-3AD203B41FA5}">
                      <a16:colId xmlns:a16="http://schemas.microsoft.com/office/drawing/2014/main" val="161545242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r>
                        <a:rPr lang="tr-TR" sz="2700" dirty="0">
                          <a:latin typeface="Gilroy" panose="00000500000000000000" pitchFamily="50" charset="-94"/>
                        </a:rPr>
                        <a:t>Çözümlerimiz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683675"/>
                  </a:ext>
                </a:extLst>
              </a:tr>
            </a:tbl>
          </a:graphicData>
        </a:graphic>
      </p:graphicFrame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7EBD74E2-1A5A-470D-9CDB-3EBC60B9A77A}"/>
              </a:ext>
            </a:extLst>
          </p:cNvPr>
          <p:cNvCxnSpPr/>
          <p:nvPr/>
        </p:nvCxnSpPr>
        <p:spPr>
          <a:xfrm>
            <a:off x="4807131" y="1065180"/>
            <a:ext cx="2702560" cy="0"/>
          </a:xfrm>
          <a:prstGeom prst="line">
            <a:avLst/>
          </a:prstGeom>
          <a:ln>
            <a:solidFill>
              <a:srgbClr val="03C5C5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ADD861F-0EA7-2811-FDD2-909186A6C729}"/>
              </a:ext>
            </a:extLst>
          </p:cNvPr>
          <p:cNvSpPr/>
          <p:nvPr/>
        </p:nvSpPr>
        <p:spPr>
          <a:xfrm>
            <a:off x="-2255944" y="5873819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164C4DA-8F38-B5EB-61E0-0459DA86F7D9}"/>
              </a:ext>
            </a:extLst>
          </p:cNvPr>
          <p:cNvSpPr/>
          <p:nvPr/>
        </p:nvSpPr>
        <p:spPr>
          <a:xfrm>
            <a:off x="11389433" y="-2852770"/>
            <a:ext cx="3333750" cy="3333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C21811A1-15FC-21B1-2C3C-3F16F2E8B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grpSp>
        <p:nvGrpSpPr>
          <p:cNvPr id="5" name="Group 22">
            <a:extLst>
              <a:ext uri="{FF2B5EF4-FFF2-40B4-BE49-F238E27FC236}">
                <a16:creationId xmlns:a16="http://schemas.microsoft.com/office/drawing/2014/main" id="{A839620B-F3F3-4F2B-7523-BDD2E663EC0B}"/>
              </a:ext>
            </a:extLst>
          </p:cNvPr>
          <p:cNvGrpSpPr/>
          <p:nvPr/>
        </p:nvGrpSpPr>
        <p:grpSpPr>
          <a:xfrm rot="16200000">
            <a:off x="11276507" y="1813639"/>
            <a:ext cx="2546589" cy="1304737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9943FC5-609B-4493-9CE9-C9308259A28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EBEF9E2-E8DA-54E7-2272-7EFC39F4B586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05164C-02A9-4A6B-2608-C9FECC4DE907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EB7E111-C25C-CC5D-C047-A2FE51C15A6B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16989E-326E-4731-C946-452206A1DAAE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3854C6E-3F70-4B20-F610-8E1311999387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098FFDC-5999-8519-6022-A9802D736C8E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414AFA-1063-EC3C-64D9-2B3725F437C9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C7A05C1-3ED2-D3C7-40DE-412EC55B309E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E046A5-696C-5B51-C3D8-5307666B24BE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A42F74-3538-8C4C-5E7C-70192DB9D5B5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7022CD4-0B52-84CD-0193-6E87AECD041F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43F803-5346-E892-C8CA-E1B4394A669B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D38683-F887-2888-0FC3-4499D631A529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F36A7F9-E5CF-AB94-D15B-D41EABC3CA63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08D4EC-B51F-9ED1-C890-8FDA86B435C0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2DBB40-7BB7-D328-D1EB-6C726CFCCD86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6F86AF8-96DE-61B5-9A93-BC9D1659ADAD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56302-C0CD-7D47-A1A6-E46C069AC1B8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868808-57B5-548F-DD82-B88BA1153C9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BD30C7D-9CF9-2B80-18ED-D03AFE07A214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CD2B5FE-3A8D-069D-02BF-FD5CD52D8FDC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2E6AD72-B321-97E6-F219-FF8189D24734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8BB424-EB0C-08F6-58CA-DA07416E92A0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79303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o 4">
            <a:extLst>
              <a:ext uri="{FF2B5EF4-FFF2-40B4-BE49-F238E27FC236}">
                <a16:creationId xmlns:a16="http://schemas.microsoft.com/office/drawing/2014/main" id="{75290B99-55FC-4F84-B5DE-96F793F8C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503265"/>
              </p:ext>
            </p:extLst>
          </p:nvPr>
        </p:nvGraphicFramePr>
        <p:xfrm>
          <a:off x="2032000" y="497207"/>
          <a:ext cx="9788525" cy="459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8525">
                  <a:extLst>
                    <a:ext uri="{9D8B030D-6E8A-4147-A177-3AD203B41FA5}">
                      <a16:colId xmlns:a16="http://schemas.microsoft.com/office/drawing/2014/main" val="1615452429"/>
                    </a:ext>
                  </a:extLst>
                </a:gridCol>
              </a:tblGrid>
              <a:tr h="459007">
                <a:tc>
                  <a:txBody>
                    <a:bodyPr/>
                    <a:lstStyle/>
                    <a:p>
                      <a:r>
                        <a:rPr lang="tr-TR" sz="2200" dirty="0">
                          <a:latin typeface="Gilroy" panose="00000500000000000000" pitchFamily="50" charset="-94"/>
                        </a:rPr>
                        <a:t>Başarıyla Uygulanmış Olan Tüm </a:t>
                      </a:r>
                      <a:r>
                        <a:rPr lang="tr-TR" sz="2200" dirty="0">
                          <a:solidFill>
                            <a:srgbClr val="61C7CB"/>
                          </a:solidFill>
                          <a:latin typeface="Gilroy" panose="00000500000000000000" pitchFamily="50" charset="-94"/>
                        </a:rPr>
                        <a:t>Yatay</a:t>
                      </a:r>
                      <a:r>
                        <a:rPr lang="tr-TR" sz="2200" dirty="0">
                          <a:latin typeface="Gilroy" panose="00000500000000000000" pitchFamily="50" charset="-94"/>
                        </a:rPr>
                        <a:t> ve </a:t>
                      </a:r>
                      <a:r>
                        <a:rPr lang="tr-TR" sz="2200" dirty="0">
                          <a:solidFill>
                            <a:srgbClr val="61C7CB"/>
                          </a:solidFill>
                          <a:latin typeface="Gilroy" panose="00000500000000000000" pitchFamily="50" charset="-94"/>
                        </a:rPr>
                        <a:t>Dikey</a:t>
                      </a:r>
                      <a:r>
                        <a:rPr lang="tr-TR" sz="2200" dirty="0">
                          <a:latin typeface="Gilroy" panose="00000500000000000000" pitchFamily="50" charset="-94"/>
                        </a:rPr>
                        <a:t> Çözümlerimiz</a:t>
                      </a:r>
                    </a:p>
                  </a:txBody>
                  <a:tcPr marL="111101" marR="111101" marT="55551" marB="5555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683675"/>
                  </a:ext>
                </a:extLst>
              </a:tr>
            </a:tbl>
          </a:graphicData>
        </a:graphic>
      </p:graphicFrame>
      <p:pic>
        <p:nvPicPr>
          <p:cNvPr id="14" name="Resim 13">
            <a:extLst>
              <a:ext uri="{FF2B5EF4-FFF2-40B4-BE49-F238E27FC236}">
                <a16:creationId xmlns:a16="http://schemas.microsoft.com/office/drawing/2014/main" id="{A7D5879E-18A9-4103-87BE-FC4358240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244" y="1325556"/>
            <a:ext cx="8460274" cy="4723431"/>
          </a:xfrm>
          <a:prstGeom prst="rect">
            <a:avLst/>
          </a:prstGeom>
        </p:spPr>
      </p:pic>
      <p:cxnSp>
        <p:nvCxnSpPr>
          <p:cNvPr id="28" name="Düz Bağlayıcı 27">
            <a:extLst>
              <a:ext uri="{FF2B5EF4-FFF2-40B4-BE49-F238E27FC236}">
                <a16:creationId xmlns:a16="http://schemas.microsoft.com/office/drawing/2014/main" id="{B883AD8E-1636-41F5-91EB-83EA205C3656}"/>
              </a:ext>
            </a:extLst>
          </p:cNvPr>
          <p:cNvCxnSpPr>
            <a:cxnSpLocks/>
          </p:cNvCxnSpPr>
          <p:nvPr/>
        </p:nvCxnSpPr>
        <p:spPr>
          <a:xfrm flipH="1">
            <a:off x="2058987" y="994314"/>
            <a:ext cx="8115300" cy="0"/>
          </a:xfrm>
          <a:prstGeom prst="line">
            <a:avLst/>
          </a:prstGeom>
          <a:ln w="19050">
            <a:solidFill>
              <a:schemeClr val="dk1"/>
            </a:solidFill>
          </a:ln>
          <a:effectLst>
            <a:outerShdw dist="20000" dir="5400000" rotWithShape="0">
              <a:srgbClr val="61C7CB"/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7264C3C-E400-081A-ED90-B1F1ED058F26}"/>
              </a:ext>
            </a:extLst>
          </p:cNvPr>
          <p:cNvSpPr/>
          <p:nvPr/>
        </p:nvSpPr>
        <p:spPr>
          <a:xfrm>
            <a:off x="-2255944" y="5873819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ED120CD-6A96-3DF1-582D-1DE8D280FFEF}"/>
              </a:ext>
            </a:extLst>
          </p:cNvPr>
          <p:cNvSpPr/>
          <p:nvPr/>
        </p:nvSpPr>
        <p:spPr>
          <a:xfrm>
            <a:off x="11389433" y="-2852770"/>
            <a:ext cx="3333750" cy="3333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D01A915-AE51-F1C4-AF93-A9FD0C4E6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grpSp>
        <p:nvGrpSpPr>
          <p:cNvPr id="5" name="Group 22">
            <a:extLst>
              <a:ext uri="{FF2B5EF4-FFF2-40B4-BE49-F238E27FC236}">
                <a16:creationId xmlns:a16="http://schemas.microsoft.com/office/drawing/2014/main" id="{8B70ADDF-0767-4466-0E04-E682613949FB}"/>
              </a:ext>
            </a:extLst>
          </p:cNvPr>
          <p:cNvGrpSpPr/>
          <p:nvPr/>
        </p:nvGrpSpPr>
        <p:grpSpPr>
          <a:xfrm rot="10800000">
            <a:off x="-1609773" y="3393336"/>
            <a:ext cx="2546589" cy="1304737"/>
            <a:chOff x="5980493" y="962531"/>
            <a:chExt cx="1307372" cy="669828"/>
          </a:xfrm>
          <a:solidFill>
            <a:schemeClr val="bg1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B89653-CD16-A723-A07D-07B90169C680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5111D8-3E1C-B847-30EE-690A270FFB95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777337-1C51-477F-400D-BC61050CA2FC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E3A3CC0-FBB9-C20D-E86B-4E4CBFBC45F5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5C6E678-F68A-B8A6-944D-C83BC48220FB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70776E-EB1A-1368-3AD0-9B5AD3710C92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576063-006F-E5EF-B92C-46E375A7AB91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EF71C62-7D8F-AC46-D881-CF8E64E1813C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3BC9C1-A472-4517-563E-8DC09E6A8473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25D811-44F5-525C-F20A-07BB36A4B259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A347125-F8D6-086E-61A2-C3F1480162F3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D32FAB0-B7D5-60B1-457A-188A334E4D63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1AE44E-22B8-CEB0-9C07-7ABF48794DF7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E3278A-F47F-C2B1-625C-D8768534FC2D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BEF3BD4-6853-CB5B-525D-BBC641E5D8C8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0E0D18-0067-C58D-FE78-91E64A0CDAD1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6498822-091F-F5DE-FFCD-4841A2A78B38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B732A3D-D6B4-F1BC-809F-AFC23865E537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C6AFB9E-28A1-3976-6E57-2DFBDBC0FE73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7EDB89-C7E3-303B-DAEF-CB146A8736EA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D5AE315-9F20-A6CE-0332-3A7EE9B6A07C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EF64644-C2BC-6219-7171-70F23A5D9C5B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DFB8437-EDE4-E20F-57B0-60EBC878CE76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FA4972-F80B-7B5C-C617-4428C1528918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D2C62A39-E211-0FFD-F502-A7D4DF4DFB6F}"/>
              </a:ext>
            </a:extLst>
          </p:cNvPr>
          <p:cNvGrpSpPr/>
          <p:nvPr/>
        </p:nvGrpSpPr>
        <p:grpSpPr>
          <a:xfrm rot="16200000">
            <a:off x="10920907" y="3253841"/>
            <a:ext cx="2546589" cy="1304737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5DCEE3-6F69-F695-DB54-13BAF71552C6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B4646EB-C5A2-8B45-84B8-F771257D8760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A9002ED-262C-0774-A1CD-3A41C4CE1642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9319BE6-1C42-A6A8-A5FE-C0B473F4BC62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08329B3-C962-A43C-1067-3077670E4B89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C853246-877D-C20C-7DB8-009B709688BA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1F0C21-0B81-54E0-91C9-46330EF05AE8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BF29550-1EE1-1CDA-CA03-F13E166538A8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1A8F65-FD37-2D9B-2D28-A5BFF2896DBA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1507E63-E4EA-4528-A221-AF4A0FC507CC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32B974D-0855-273C-6B9F-A6ECC3278EA9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C7F0086-6E04-83D2-C761-21590E777B7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CB488D8-F7D6-F3CF-2697-A4B869A68583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942E9D-A9A9-0994-2834-BDEE2AA6B460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64B415A-1AAD-8220-4916-E7E0373F6DC8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112DA83-8631-BAE0-3E58-028DCDF8A3E6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09D12EF-ED24-B6FA-5267-506FBB7DA491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29D1D9-E2DA-D081-8F40-43E6829BECD2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08B564D-51CD-251D-1512-27DD17A4816E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0250CC6-0816-957A-1383-F06FEA65A8F4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32E1E6F-0EE0-33FA-E422-DEC8547B6201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0E372D6-419D-0B76-8C05-8E1A70D06EF8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D77D3CC-BE35-4C73-F29D-01FE255E8306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3F790BE-0EE8-A644-98A6-662ED731E6EC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459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Resim 47">
            <a:extLst>
              <a:ext uri="{FF2B5EF4-FFF2-40B4-BE49-F238E27FC236}">
                <a16:creationId xmlns:a16="http://schemas.microsoft.com/office/drawing/2014/main" id="{9ABFB5E4-963F-4B35-7B0B-7F3713B90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2A2CBA3-9FAB-4E3E-B346-BC0601FC2D81}"/>
              </a:ext>
            </a:extLst>
          </p:cNvPr>
          <p:cNvGrpSpPr/>
          <p:nvPr/>
        </p:nvGrpSpPr>
        <p:grpSpPr>
          <a:xfrm rot="16200000">
            <a:off x="-285229" y="2379652"/>
            <a:ext cx="3892242" cy="1994178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9C9EE8-B22B-4468-A7AA-5244CA988AB9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3C0A9D-8F76-458D-A9E7-C55E8F4F5E59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FA78A7-9C4A-465F-89D3-B71DDFA67CD7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5D626D-E6F7-450D-85B3-24F890802FAA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2888B2-AD5B-459A-B885-F846FE5AF74E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FFD7427-E060-49D2-8808-AFB2F2E1A0C7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3EFF2F-5FE5-4484-8FA5-8725E94C3DBF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8B3143-4C92-4D3B-8459-971B83180BB5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63027-F422-4484-AA2C-CA49E1B0E445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2D9B24-9F8D-4C0D-B7D4-D0F4F8A9D130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8EA210-882E-4813-AE27-FCE44200787A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0F34D2-C664-482F-928A-8DFF9E48348B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C5B8B5-A998-4AF8-A0A3-17ADD5A0C6F6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ECF3147-6651-41C9-A5B1-AEDF714AAA8D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522CC6-43CF-4D43-AAF2-98BF8B89169D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119156-2BBB-4F1E-AA20-5BAB7ECB9CC6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0361BB7-17CA-478A-892A-802353887109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9796CA-D3FA-4EB6-82E3-346903677CD7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8EF3CF-C810-4F93-8468-0E1D5AE6F97B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0CF5C4-4FED-42DC-B655-0415CDDB1D80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6AD51C-1D4F-466F-B42F-1C600C08FE7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CC9AE6-EF29-4E25-8D2C-E598405704F6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344C08-586D-4DA9-8C02-7DF43EF00ADA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DA2A81-7C35-4119-A341-34B0116A37C2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D53CD1-8A42-4F71-8465-1B2ABFF70265}"/>
              </a:ext>
            </a:extLst>
          </p:cNvPr>
          <p:cNvSpPr txBox="1"/>
          <p:nvPr/>
        </p:nvSpPr>
        <p:spPr>
          <a:xfrm>
            <a:off x="6590385" y="1352470"/>
            <a:ext cx="536994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r-TR" sz="3800" b="1" dirty="0">
                <a:latin typeface="Gilroy" panose="00000500000000000000" pitchFamily="50" charset="-94"/>
              </a:rPr>
              <a:t>Çözüm Ortağınız!</a:t>
            </a:r>
            <a:endParaRPr lang="en-US" sz="3800" b="1" dirty="0">
              <a:latin typeface="Gilroy" panose="00000500000000000000" pitchFamily="50" charset="-9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A814B-BD32-4C6F-98D5-9B5521DE886E}"/>
              </a:ext>
            </a:extLst>
          </p:cNvPr>
          <p:cNvSpPr txBox="1"/>
          <p:nvPr/>
        </p:nvSpPr>
        <p:spPr>
          <a:xfrm>
            <a:off x="6600217" y="2027806"/>
            <a:ext cx="4992416" cy="3596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r-TR" sz="1600" b="1" dirty="0">
                <a:latin typeface="Gilroy" panose="00000500000000000000" pitchFamily="50" charset="-94"/>
              </a:rPr>
              <a:t>Türkiye genelinde </a:t>
            </a:r>
            <a:r>
              <a:rPr lang="tr-TR" sz="1600" dirty="0">
                <a:latin typeface="Gilroy" panose="00000500000000000000" pitchFamily="50" charset="-94"/>
              </a:rPr>
              <a:t>Tekstil-Konfeksiyon, Perakende - Toptan Mağaza, Dış Ticaret, Yiyecek - İçecek, Restoran, Konuk Ağırlama sektörleri başta olmak üzere Otomotiv, Maden, Elektronik, Plastik, Sağlık, İnşaat, </a:t>
            </a:r>
            <a:r>
              <a:rPr lang="tr-TR" sz="1600" dirty="0" err="1">
                <a:latin typeface="Gilroy" panose="00000500000000000000" pitchFamily="50" charset="-94"/>
              </a:rPr>
              <a:t>Aqua</a:t>
            </a:r>
            <a:r>
              <a:rPr lang="tr-TR" sz="1600" dirty="0">
                <a:latin typeface="Gilroy" panose="00000500000000000000" pitchFamily="50" charset="-94"/>
              </a:rPr>
              <a:t> Park gibi farklı sektörlerde başarılı projeler gerçekleştirmiştir.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tr-TR" sz="1600" dirty="0">
              <a:latin typeface="Gilroy" panose="00000500000000000000" pitchFamily="50" charset="-94"/>
            </a:endParaRPr>
          </a:p>
          <a:p>
            <a:pPr>
              <a:lnSpc>
                <a:spcPct val="110000"/>
              </a:lnSpc>
            </a:pPr>
            <a:r>
              <a:rPr lang="tr-TR" sz="1600" b="1" dirty="0">
                <a:latin typeface="Gilroy" panose="00000500000000000000" pitchFamily="50" charset="-94"/>
              </a:rPr>
              <a:t>Yurt dışında da; </a:t>
            </a:r>
            <a:r>
              <a:rPr lang="tr-TR" sz="1600" dirty="0">
                <a:latin typeface="Gilroy" panose="00000500000000000000" pitchFamily="50" charset="-94"/>
              </a:rPr>
              <a:t>Rusya, Romanya, Bulgaristan, Özbekistan, Almanya, Türkmenistan, Kırgızistan, Azerbaycan, Pakistan, Bangladeş, Çin, Vietnam, Mısır, Sudan, Irak, Katar, Kıbrıs, Ukrayna ve İngiltere’de farklı üretim sektörlerinde başarılı projelere imza attı.</a:t>
            </a:r>
          </a:p>
        </p:txBody>
      </p:sp>
      <p:sp>
        <p:nvSpPr>
          <p:cNvPr id="58" name="Dikdörtgen: Köşeleri Yuvarlatılmış 57">
            <a:extLst>
              <a:ext uri="{FF2B5EF4-FFF2-40B4-BE49-F238E27FC236}">
                <a16:creationId xmlns:a16="http://schemas.microsoft.com/office/drawing/2014/main" id="{C60F8C01-7B7C-56B5-AE8B-107803CCCA61}"/>
              </a:ext>
            </a:extLst>
          </p:cNvPr>
          <p:cNvSpPr/>
          <p:nvPr/>
        </p:nvSpPr>
        <p:spPr>
          <a:xfrm>
            <a:off x="11528197" y="-1858577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775D606-140B-FCD7-9C61-981413B7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97" y="0"/>
            <a:ext cx="5083098" cy="685800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28F008B-32B9-4841-087F-679148A0B14F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ADF1DEB-323E-06B5-9239-4B41311A6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4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4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58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5;p24">
            <a:extLst>
              <a:ext uri="{FF2B5EF4-FFF2-40B4-BE49-F238E27FC236}">
                <a16:creationId xmlns:a16="http://schemas.microsoft.com/office/drawing/2014/main" id="{E8C31E24-B2D5-A37E-E587-E9AE54F04AE2}"/>
              </a:ext>
            </a:extLst>
          </p:cNvPr>
          <p:cNvSpPr/>
          <p:nvPr/>
        </p:nvSpPr>
        <p:spPr>
          <a:xfrm>
            <a:off x="-1177432" y="5071"/>
            <a:ext cx="15584539" cy="761557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Dikdörtgen: Köşeleri Yuvarlatılmış 85">
            <a:extLst>
              <a:ext uri="{FF2B5EF4-FFF2-40B4-BE49-F238E27FC236}">
                <a16:creationId xmlns:a16="http://schemas.microsoft.com/office/drawing/2014/main" id="{8C95CC98-3CE4-ADDB-E885-F54F1BC4F712}"/>
              </a:ext>
            </a:extLst>
          </p:cNvPr>
          <p:cNvSpPr/>
          <p:nvPr/>
        </p:nvSpPr>
        <p:spPr>
          <a:xfrm>
            <a:off x="-139957" y="6053176"/>
            <a:ext cx="2890207" cy="43655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Dikdörtgen: Köşeleri Yuvarlatılmış 84">
            <a:extLst>
              <a:ext uri="{FF2B5EF4-FFF2-40B4-BE49-F238E27FC236}">
                <a16:creationId xmlns:a16="http://schemas.microsoft.com/office/drawing/2014/main" id="{6FEA87FC-0AD9-7E1A-754F-49387F92F370}"/>
              </a:ext>
            </a:extLst>
          </p:cNvPr>
          <p:cNvSpPr/>
          <p:nvPr/>
        </p:nvSpPr>
        <p:spPr>
          <a:xfrm>
            <a:off x="-152829" y="5538499"/>
            <a:ext cx="2890207" cy="43655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4" name="Dikdörtgen: Köşeleri Yuvarlatılmış 83">
            <a:extLst>
              <a:ext uri="{FF2B5EF4-FFF2-40B4-BE49-F238E27FC236}">
                <a16:creationId xmlns:a16="http://schemas.microsoft.com/office/drawing/2014/main" id="{DCE7C436-580F-C195-847E-27FA7B2ADDF3}"/>
              </a:ext>
            </a:extLst>
          </p:cNvPr>
          <p:cNvSpPr/>
          <p:nvPr/>
        </p:nvSpPr>
        <p:spPr>
          <a:xfrm>
            <a:off x="-152829" y="5000091"/>
            <a:ext cx="2890205" cy="43655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A2CBA3-9FAB-4E3E-B346-BC0601FC2D81}"/>
              </a:ext>
            </a:extLst>
          </p:cNvPr>
          <p:cNvGrpSpPr/>
          <p:nvPr/>
        </p:nvGrpSpPr>
        <p:grpSpPr>
          <a:xfrm rot="5400000">
            <a:off x="-744095" y="2918188"/>
            <a:ext cx="2428671" cy="1244322"/>
            <a:chOff x="5980493" y="962531"/>
            <a:chExt cx="1307372" cy="669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9C9EE8-B22B-4468-A7AA-5244CA988AB9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3C0A9D-8F76-458D-A9E7-C55E8F4F5E59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FA78A7-9C4A-465F-89D3-B71DDFA67CD7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5D626D-E6F7-450D-85B3-24F890802FAA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2888B2-AD5B-459A-B885-F846FE5AF74E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FFD7427-E060-49D2-8808-AFB2F2E1A0C7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3EFF2F-5FE5-4484-8FA5-8725E94C3DBF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8B3143-4C92-4D3B-8459-971B83180BB5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63027-F422-4484-AA2C-CA49E1B0E445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2D9B24-9F8D-4C0D-B7D4-D0F4F8A9D130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8EA210-882E-4813-AE27-FCE44200787A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0F34D2-C664-482F-928A-8DFF9E48348B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C5B8B5-A998-4AF8-A0A3-17ADD5A0C6F6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ECF3147-6651-41C9-A5B1-AEDF714AAA8D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522CC6-43CF-4D43-AAF2-98BF8B89169D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119156-2BBB-4F1E-AA20-5BAB7ECB9CC6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0361BB7-17CA-478A-892A-802353887109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9796CA-D3FA-4EB6-82E3-346903677CD7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8EF3CF-C810-4F93-8468-0E1D5AE6F97B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0CF5C4-4FED-42DC-B655-0415CDDB1D80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6AD51C-1D4F-466F-B42F-1C600C08FE7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CC9AE6-EF29-4E25-8D2C-E598405704F6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344C08-586D-4DA9-8C02-7DF43EF00ADA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DA2A81-7C35-4119-A341-34B0116A37C2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E36FE24-5B89-5624-68E6-114EC114CF4A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214A45CB-3F78-3E32-B058-A63BA323A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4ED2796E-C5FF-F298-82F4-8805EA4B2E37}"/>
              </a:ext>
            </a:extLst>
          </p:cNvPr>
          <p:cNvSpPr/>
          <p:nvPr/>
        </p:nvSpPr>
        <p:spPr>
          <a:xfrm>
            <a:off x="11771213" y="-1451230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3EEE08F-1CB8-85BE-311A-92B538C1D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557" y="1826752"/>
            <a:ext cx="566587" cy="566587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C67828F3-79B9-A1EA-9AE4-DA5CB41F3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685" y="1103249"/>
            <a:ext cx="549578" cy="54957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70A69F7C-D515-84DC-871B-EFFF808E5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578" y="1347512"/>
            <a:ext cx="549578" cy="549578"/>
          </a:xfrm>
          <a:prstGeom prst="rect">
            <a:avLst/>
          </a:prstGeom>
        </p:spPr>
      </p:pic>
      <p:pic>
        <p:nvPicPr>
          <p:cNvPr id="50" name="Resim 49">
            <a:extLst>
              <a:ext uri="{FF2B5EF4-FFF2-40B4-BE49-F238E27FC236}">
                <a16:creationId xmlns:a16="http://schemas.microsoft.com/office/drawing/2014/main" id="{046A892F-B530-BA2D-B37F-8DAA74E77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3081" y="1049695"/>
            <a:ext cx="549578" cy="549578"/>
          </a:xfrm>
          <a:prstGeom prst="rect">
            <a:avLst/>
          </a:prstGeom>
        </p:spPr>
      </p:pic>
      <p:pic>
        <p:nvPicPr>
          <p:cNvPr id="67" name="Resim 66">
            <a:extLst>
              <a:ext uri="{FF2B5EF4-FFF2-40B4-BE49-F238E27FC236}">
                <a16:creationId xmlns:a16="http://schemas.microsoft.com/office/drawing/2014/main" id="{7B64AF54-6C37-A262-5B34-9DB8B24B2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9551" y="1433184"/>
            <a:ext cx="556160" cy="556160"/>
          </a:xfrm>
          <a:prstGeom prst="rect">
            <a:avLst/>
          </a:prstGeom>
        </p:spPr>
      </p:pic>
      <p:pic>
        <p:nvPicPr>
          <p:cNvPr id="68" name="Resim 67">
            <a:extLst>
              <a:ext uri="{FF2B5EF4-FFF2-40B4-BE49-F238E27FC236}">
                <a16:creationId xmlns:a16="http://schemas.microsoft.com/office/drawing/2014/main" id="{DF50ED21-99C4-ABF1-4669-974D07033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1233" y="1777386"/>
            <a:ext cx="556160" cy="556160"/>
          </a:xfrm>
          <a:prstGeom prst="rect">
            <a:avLst/>
          </a:prstGeom>
        </p:spPr>
      </p:pic>
      <p:pic>
        <p:nvPicPr>
          <p:cNvPr id="70" name="Resim 69">
            <a:extLst>
              <a:ext uri="{FF2B5EF4-FFF2-40B4-BE49-F238E27FC236}">
                <a16:creationId xmlns:a16="http://schemas.microsoft.com/office/drawing/2014/main" id="{41F8283A-33D6-5549-140E-68BEF4733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989" y="1460063"/>
            <a:ext cx="561311" cy="561311"/>
          </a:xfrm>
          <a:prstGeom prst="rect">
            <a:avLst/>
          </a:prstGeom>
        </p:spPr>
      </p:pic>
      <p:pic>
        <p:nvPicPr>
          <p:cNvPr id="72" name="Resim 71">
            <a:extLst>
              <a:ext uri="{FF2B5EF4-FFF2-40B4-BE49-F238E27FC236}">
                <a16:creationId xmlns:a16="http://schemas.microsoft.com/office/drawing/2014/main" id="{83AFC4D5-D0AD-0A6C-5479-2F7E4EBBF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6592" y="2189104"/>
            <a:ext cx="529564" cy="529564"/>
          </a:xfrm>
          <a:prstGeom prst="rect">
            <a:avLst/>
          </a:prstGeom>
        </p:spPr>
      </p:pic>
      <p:pic>
        <p:nvPicPr>
          <p:cNvPr id="73" name="Resim 72">
            <a:extLst>
              <a:ext uri="{FF2B5EF4-FFF2-40B4-BE49-F238E27FC236}">
                <a16:creationId xmlns:a16="http://schemas.microsoft.com/office/drawing/2014/main" id="{595A0893-9D3E-959A-7C9B-B8F0EC9C8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4521" y="1373391"/>
            <a:ext cx="566587" cy="566587"/>
          </a:xfrm>
          <a:prstGeom prst="rect">
            <a:avLst/>
          </a:prstGeom>
        </p:spPr>
      </p:pic>
      <p:sp>
        <p:nvSpPr>
          <p:cNvPr id="77" name="Dikdörtgen 76">
            <a:extLst>
              <a:ext uri="{FF2B5EF4-FFF2-40B4-BE49-F238E27FC236}">
                <a16:creationId xmlns:a16="http://schemas.microsoft.com/office/drawing/2014/main" id="{FC357367-08B6-D0BE-646D-319922A4ADE0}"/>
              </a:ext>
            </a:extLst>
          </p:cNvPr>
          <p:cNvSpPr/>
          <p:nvPr/>
        </p:nvSpPr>
        <p:spPr>
          <a:xfrm>
            <a:off x="321678" y="5012450"/>
            <a:ext cx="1320578" cy="430887"/>
          </a:xfrm>
          <a:prstGeom prst="rect">
            <a:avLst/>
          </a:prstGeom>
          <a:noFill/>
          <a:effectLst>
            <a:outerShdw blurRad="50800" dir="900000" algn="tl" rotWithShape="0">
              <a:prstClr val="black">
                <a:alpha val="23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tr-TR" sz="2100" b="1" cap="none" spc="0" dirty="0">
                <a:ln w="0"/>
                <a:solidFill>
                  <a:schemeClr val="bg1"/>
                </a:solidFill>
                <a:latin typeface="Gilroy" panose="00000500000000000000" pitchFamily="50" charset="-94"/>
              </a:rPr>
              <a:t>20+ </a:t>
            </a:r>
            <a:r>
              <a:rPr lang="tr-TR" sz="2100" cap="none" spc="0" dirty="0">
                <a:ln w="0"/>
                <a:solidFill>
                  <a:schemeClr val="bg1"/>
                </a:solidFill>
                <a:latin typeface="Gilroy" panose="00000500000000000000" pitchFamily="50" charset="-94"/>
              </a:rPr>
              <a:t>Ülke</a:t>
            </a:r>
          </a:p>
        </p:txBody>
      </p:sp>
      <p:sp>
        <p:nvSpPr>
          <p:cNvPr id="78" name="Dikdörtgen 77">
            <a:extLst>
              <a:ext uri="{FF2B5EF4-FFF2-40B4-BE49-F238E27FC236}">
                <a16:creationId xmlns:a16="http://schemas.microsoft.com/office/drawing/2014/main" id="{3AA33766-0741-BF07-4F43-363BB2101721}"/>
              </a:ext>
            </a:extLst>
          </p:cNvPr>
          <p:cNvSpPr/>
          <p:nvPr/>
        </p:nvSpPr>
        <p:spPr>
          <a:xfrm>
            <a:off x="321679" y="5523822"/>
            <a:ext cx="1320578" cy="430887"/>
          </a:xfrm>
          <a:prstGeom prst="rect">
            <a:avLst/>
          </a:prstGeom>
          <a:noFill/>
          <a:effectLst>
            <a:outerShdw blurRad="50800" dir="900000" algn="tl" rotWithShape="0">
              <a:prstClr val="black">
                <a:alpha val="23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tr-TR" sz="2200" b="1" cap="none" spc="0" dirty="0">
                <a:ln w="0"/>
                <a:solidFill>
                  <a:schemeClr val="bg1"/>
                </a:solidFill>
                <a:latin typeface="Gilroy" panose="00000500000000000000" pitchFamily="50" charset="-94"/>
              </a:rPr>
              <a:t>12 </a:t>
            </a:r>
            <a:r>
              <a:rPr lang="tr-TR" sz="2200" cap="none" spc="0" dirty="0">
                <a:ln w="0"/>
                <a:solidFill>
                  <a:schemeClr val="bg1"/>
                </a:solidFill>
                <a:latin typeface="Gilroy" panose="00000500000000000000" pitchFamily="50" charset="-94"/>
              </a:rPr>
              <a:t>Dilde</a:t>
            </a:r>
          </a:p>
        </p:txBody>
      </p:sp>
      <p:sp>
        <p:nvSpPr>
          <p:cNvPr id="79" name="Dikdörtgen 78">
            <a:extLst>
              <a:ext uri="{FF2B5EF4-FFF2-40B4-BE49-F238E27FC236}">
                <a16:creationId xmlns:a16="http://schemas.microsoft.com/office/drawing/2014/main" id="{E5AFDB2D-96A4-5BC9-95ED-EB6B937A330A}"/>
              </a:ext>
            </a:extLst>
          </p:cNvPr>
          <p:cNvSpPr/>
          <p:nvPr/>
        </p:nvSpPr>
        <p:spPr>
          <a:xfrm>
            <a:off x="321678" y="6062388"/>
            <a:ext cx="6060380" cy="423193"/>
          </a:xfrm>
          <a:prstGeom prst="rect">
            <a:avLst/>
          </a:prstGeom>
          <a:noFill/>
          <a:effectLst>
            <a:outerShdw blurRad="50800" dir="900000" algn="tl" rotWithShape="0">
              <a:prstClr val="black">
                <a:alpha val="23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tr-TR" sz="2150" b="1" dirty="0">
                <a:ln w="0"/>
                <a:solidFill>
                  <a:schemeClr val="bg1"/>
                </a:solidFill>
                <a:latin typeface="Gilroy" panose="00000500000000000000" pitchFamily="50" charset="-94"/>
              </a:rPr>
              <a:t>35</a:t>
            </a:r>
            <a:r>
              <a:rPr lang="tr-TR" sz="2150" b="1" cap="none" spc="0" dirty="0">
                <a:ln w="0"/>
                <a:solidFill>
                  <a:schemeClr val="bg1"/>
                </a:solidFill>
                <a:latin typeface="Gilroy" panose="00000500000000000000" pitchFamily="50" charset="-94"/>
              </a:rPr>
              <a:t>.000+ </a:t>
            </a:r>
            <a:r>
              <a:rPr lang="tr-TR" sz="2150" cap="none" spc="0" dirty="0">
                <a:ln w="0"/>
                <a:solidFill>
                  <a:schemeClr val="bg1"/>
                </a:solidFill>
                <a:latin typeface="Gilroy" panose="00000500000000000000" pitchFamily="50" charset="-94"/>
              </a:rPr>
              <a:t>Kullanıcı</a:t>
            </a:r>
          </a:p>
        </p:txBody>
      </p:sp>
      <p:pic>
        <p:nvPicPr>
          <p:cNvPr id="87" name="Resim 86">
            <a:extLst>
              <a:ext uri="{FF2B5EF4-FFF2-40B4-BE49-F238E27FC236}">
                <a16:creationId xmlns:a16="http://schemas.microsoft.com/office/drawing/2014/main" id="{CEE23FB7-B4AF-58CF-F55A-A301974B7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824" y="1819680"/>
            <a:ext cx="556160" cy="556160"/>
          </a:xfrm>
          <a:prstGeom prst="rect">
            <a:avLst/>
          </a:prstGeom>
        </p:spPr>
      </p:pic>
      <p:pic>
        <p:nvPicPr>
          <p:cNvPr id="88" name="Resim 87">
            <a:extLst>
              <a:ext uri="{FF2B5EF4-FFF2-40B4-BE49-F238E27FC236}">
                <a16:creationId xmlns:a16="http://schemas.microsoft.com/office/drawing/2014/main" id="{B6F39768-0E09-4595-AE96-5C9B83A8A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0176" y="1834009"/>
            <a:ext cx="554546" cy="554546"/>
          </a:xfrm>
          <a:prstGeom prst="rect">
            <a:avLst/>
          </a:prstGeom>
        </p:spPr>
      </p:pic>
      <p:pic>
        <p:nvPicPr>
          <p:cNvPr id="91" name="Resim 90">
            <a:extLst>
              <a:ext uri="{FF2B5EF4-FFF2-40B4-BE49-F238E27FC236}">
                <a16:creationId xmlns:a16="http://schemas.microsoft.com/office/drawing/2014/main" id="{1C52D98F-62AA-413B-36DF-49D39ADCC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3932" y="1796413"/>
            <a:ext cx="549578" cy="549578"/>
          </a:xfrm>
          <a:prstGeom prst="rect">
            <a:avLst/>
          </a:prstGeom>
        </p:spPr>
      </p:pic>
      <p:pic>
        <p:nvPicPr>
          <p:cNvPr id="92" name="Resim 91">
            <a:extLst>
              <a:ext uri="{FF2B5EF4-FFF2-40B4-BE49-F238E27FC236}">
                <a16:creationId xmlns:a16="http://schemas.microsoft.com/office/drawing/2014/main" id="{49876EA4-EB71-C949-4B4B-FF8A3E9A5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9118" y="1449472"/>
            <a:ext cx="549578" cy="549578"/>
          </a:xfrm>
          <a:prstGeom prst="rect">
            <a:avLst/>
          </a:prstGeom>
        </p:spPr>
      </p:pic>
      <p:pic>
        <p:nvPicPr>
          <p:cNvPr id="93" name="Resim 92">
            <a:extLst>
              <a:ext uri="{FF2B5EF4-FFF2-40B4-BE49-F238E27FC236}">
                <a16:creationId xmlns:a16="http://schemas.microsoft.com/office/drawing/2014/main" id="{C242EF17-3FCD-E3AC-8232-AD540267B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2064" y="1019995"/>
            <a:ext cx="549578" cy="549578"/>
          </a:xfrm>
          <a:prstGeom prst="rect">
            <a:avLst/>
          </a:prstGeom>
        </p:spPr>
      </p:pic>
      <p:pic>
        <p:nvPicPr>
          <p:cNvPr id="94" name="Resim 93">
            <a:extLst>
              <a:ext uri="{FF2B5EF4-FFF2-40B4-BE49-F238E27FC236}">
                <a16:creationId xmlns:a16="http://schemas.microsoft.com/office/drawing/2014/main" id="{3A4F1CBB-E4C3-A568-1FDB-3CA18AB6A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9551" y="2201189"/>
            <a:ext cx="549578" cy="549578"/>
          </a:xfrm>
          <a:prstGeom prst="rect">
            <a:avLst/>
          </a:prstGeom>
        </p:spPr>
      </p:pic>
      <p:pic>
        <p:nvPicPr>
          <p:cNvPr id="95" name="Resim 94">
            <a:extLst>
              <a:ext uri="{FF2B5EF4-FFF2-40B4-BE49-F238E27FC236}">
                <a16:creationId xmlns:a16="http://schemas.microsoft.com/office/drawing/2014/main" id="{12037771-ED46-85DB-9415-080339A09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446" y="2350001"/>
            <a:ext cx="549578" cy="549578"/>
          </a:xfrm>
          <a:prstGeom prst="rect">
            <a:avLst/>
          </a:prstGeom>
        </p:spPr>
      </p:pic>
      <p:pic>
        <p:nvPicPr>
          <p:cNvPr id="96" name="Resim 95">
            <a:extLst>
              <a:ext uri="{FF2B5EF4-FFF2-40B4-BE49-F238E27FC236}">
                <a16:creationId xmlns:a16="http://schemas.microsoft.com/office/drawing/2014/main" id="{D5F1AD7C-3CBF-57DD-2D69-E7BEF5CBF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918" y="2640391"/>
            <a:ext cx="549578" cy="549578"/>
          </a:xfrm>
          <a:prstGeom prst="rect">
            <a:avLst/>
          </a:prstGeom>
        </p:spPr>
      </p:pic>
      <p:pic>
        <p:nvPicPr>
          <p:cNvPr id="97" name="Resim 96">
            <a:extLst>
              <a:ext uri="{FF2B5EF4-FFF2-40B4-BE49-F238E27FC236}">
                <a16:creationId xmlns:a16="http://schemas.microsoft.com/office/drawing/2014/main" id="{08119311-CB03-3D38-3EF1-CFF1AD244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102" y="2704099"/>
            <a:ext cx="549578" cy="549578"/>
          </a:xfrm>
          <a:prstGeom prst="rect">
            <a:avLst/>
          </a:prstGeom>
        </p:spPr>
      </p:pic>
      <p:pic>
        <p:nvPicPr>
          <p:cNvPr id="100" name="Resim 99">
            <a:extLst>
              <a:ext uri="{FF2B5EF4-FFF2-40B4-BE49-F238E27FC236}">
                <a16:creationId xmlns:a16="http://schemas.microsoft.com/office/drawing/2014/main" id="{91A3350C-D143-3C74-AC58-069E50293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8331" y="2678457"/>
            <a:ext cx="549578" cy="549578"/>
          </a:xfrm>
          <a:prstGeom prst="rect">
            <a:avLst/>
          </a:prstGeom>
        </p:spPr>
      </p:pic>
      <p:pic>
        <p:nvPicPr>
          <p:cNvPr id="101" name="Resim 100">
            <a:extLst>
              <a:ext uri="{FF2B5EF4-FFF2-40B4-BE49-F238E27FC236}">
                <a16:creationId xmlns:a16="http://schemas.microsoft.com/office/drawing/2014/main" id="{E1F4146A-BB9D-2ADF-3B4B-12B4FFA72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889" y="2714021"/>
            <a:ext cx="549578" cy="549578"/>
          </a:xfrm>
          <a:prstGeom prst="rect">
            <a:avLst/>
          </a:prstGeom>
        </p:spPr>
      </p:pic>
      <p:pic>
        <p:nvPicPr>
          <p:cNvPr id="102" name="Resim 101">
            <a:extLst>
              <a:ext uri="{FF2B5EF4-FFF2-40B4-BE49-F238E27FC236}">
                <a16:creationId xmlns:a16="http://schemas.microsoft.com/office/drawing/2014/main" id="{06BFCB68-D7BE-C2ED-C262-7492A0D60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5380" y="1471796"/>
            <a:ext cx="549578" cy="549578"/>
          </a:xfrm>
          <a:prstGeom prst="rect">
            <a:avLst/>
          </a:prstGeom>
        </p:spPr>
      </p:pic>
      <p:pic>
        <p:nvPicPr>
          <p:cNvPr id="99" name="Resim 98">
            <a:extLst>
              <a:ext uri="{FF2B5EF4-FFF2-40B4-BE49-F238E27FC236}">
                <a16:creationId xmlns:a16="http://schemas.microsoft.com/office/drawing/2014/main" id="{7E914771-F6D6-34EE-B814-87E52F046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3501" y="2476296"/>
            <a:ext cx="549578" cy="549578"/>
          </a:xfrm>
          <a:prstGeom prst="rect">
            <a:avLst/>
          </a:prstGeom>
        </p:spPr>
      </p:pic>
      <p:pic>
        <p:nvPicPr>
          <p:cNvPr id="98" name="Resim 97">
            <a:extLst>
              <a:ext uri="{FF2B5EF4-FFF2-40B4-BE49-F238E27FC236}">
                <a16:creationId xmlns:a16="http://schemas.microsoft.com/office/drawing/2014/main" id="{F3B78879-A3A1-23FC-A3BA-52C89B122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8504" y="2541573"/>
            <a:ext cx="549578" cy="549578"/>
          </a:xfrm>
          <a:prstGeom prst="rect">
            <a:avLst/>
          </a:prstGeom>
        </p:spPr>
      </p:pic>
      <p:pic>
        <p:nvPicPr>
          <p:cNvPr id="103" name="Resim 102">
            <a:extLst>
              <a:ext uri="{FF2B5EF4-FFF2-40B4-BE49-F238E27FC236}">
                <a16:creationId xmlns:a16="http://schemas.microsoft.com/office/drawing/2014/main" id="{92C4635C-FD6B-003D-AD6C-19ADC0A44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8897" y="3181652"/>
            <a:ext cx="549578" cy="5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360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4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00"/>
                            </p:stCondLst>
                            <p:childTnLst>
                              <p:par>
                                <p:cTn id="1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100"/>
                            </p:stCondLst>
                            <p:childTnLst>
                              <p:par>
                                <p:cTn id="1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2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400"/>
                            </p:stCondLst>
                            <p:childTnLst>
                              <p:par>
                                <p:cTn id="1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600"/>
                            </p:stCondLst>
                            <p:childTnLst>
                              <p:par>
                                <p:cTn id="1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700"/>
                            </p:stCondLst>
                            <p:childTnLst>
                              <p:par>
                                <p:cTn id="18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800"/>
                            </p:stCondLst>
                            <p:childTnLst>
                              <p:par>
                                <p:cTn id="1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900"/>
                            </p:stCondLst>
                            <p:childTnLst>
                              <p:par>
                                <p:cTn id="1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6" grpId="0" animBg="1"/>
      <p:bldP spid="85" grpId="0" animBg="1"/>
      <p:bldP spid="84" grpId="0" animBg="1"/>
      <p:bldP spid="13" grpId="0" animBg="1"/>
      <p:bldP spid="20" grpId="0" animBg="1"/>
      <p:bldP spid="77" grpId="0"/>
      <p:bldP spid="78" grpId="0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8">
            <a:extLst>
              <a:ext uri="{FF2B5EF4-FFF2-40B4-BE49-F238E27FC236}">
                <a16:creationId xmlns:a16="http://schemas.microsoft.com/office/drawing/2014/main" id="{765C7749-02F5-432A-67EC-114A8FBE8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8938" y="-27107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2A2CBA3-9FAB-4E3E-B346-BC0601FC2D81}"/>
              </a:ext>
            </a:extLst>
          </p:cNvPr>
          <p:cNvGrpSpPr/>
          <p:nvPr/>
        </p:nvGrpSpPr>
        <p:grpSpPr>
          <a:xfrm rot="16200000">
            <a:off x="-1492482" y="2548902"/>
            <a:ext cx="2984964" cy="1529337"/>
            <a:chOff x="5980493" y="962531"/>
            <a:chExt cx="1307372" cy="669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9C9EE8-B22B-4468-A7AA-5244CA988AB9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3C0A9D-8F76-458D-A9E7-C55E8F4F5E59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FA78A7-9C4A-465F-89D3-B71DDFA67CD7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5D626D-E6F7-450D-85B3-24F890802FAA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2888B2-AD5B-459A-B885-F846FE5AF74E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FFD7427-E060-49D2-8808-AFB2F2E1A0C7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3EFF2F-5FE5-4484-8FA5-8725E94C3DBF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8B3143-4C92-4D3B-8459-971B83180BB5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63027-F422-4484-AA2C-CA49E1B0E445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2D9B24-9F8D-4C0D-B7D4-D0F4F8A9D130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8EA210-882E-4813-AE27-FCE44200787A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0F34D2-C664-482F-928A-8DFF9E48348B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C5B8B5-A998-4AF8-A0A3-17ADD5A0C6F6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ECF3147-6651-41C9-A5B1-AEDF714AAA8D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522CC6-43CF-4D43-AAF2-98BF8B89169D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119156-2BBB-4F1E-AA20-5BAB7ECB9CC6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0361BB7-17CA-478A-892A-802353887109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9796CA-D3FA-4EB6-82E3-346903677CD7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8EF3CF-C810-4F93-8468-0E1D5AE6F97B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0CF5C4-4FED-42DC-B655-0415CDDB1D80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6AD51C-1D4F-466F-B42F-1C600C08FE7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CC9AE6-EF29-4E25-8D2C-E598405704F6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344C08-586D-4DA9-8C02-7DF43EF00ADA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DA2A81-7C35-4119-A341-34B0116A37C2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D53CD1-8A42-4F71-8465-1B2ABFF70265}"/>
              </a:ext>
            </a:extLst>
          </p:cNvPr>
          <p:cNvSpPr txBox="1"/>
          <p:nvPr/>
        </p:nvSpPr>
        <p:spPr>
          <a:xfrm>
            <a:off x="810955" y="721837"/>
            <a:ext cx="1050301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tr-TR" sz="3800" b="1" dirty="0">
                <a:latin typeface="Gilroy" panose="00000500000000000000" pitchFamily="50" charset="-94"/>
              </a:rPr>
              <a:t>Sentez </a:t>
            </a:r>
            <a:r>
              <a:rPr lang="tr-TR" sz="3800" b="1" dirty="0" err="1">
                <a:latin typeface="Gilroy" panose="00000500000000000000" pitchFamily="50" charset="-94"/>
              </a:rPr>
              <a:t>Live</a:t>
            </a:r>
            <a:r>
              <a:rPr lang="tr-TR" sz="3800" b="1" dirty="0" err="1">
                <a:solidFill>
                  <a:srgbClr val="44BCC5"/>
                </a:solidFill>
                <a:latin typeface="Gilroy" panose="00000500000000000000" pitchFamily="50" charset="-94"/>
              </a:rPr>
              <a:t>ERP</a:t>
            </a:r>
            <a:r>
              <a:rPr lang="tr-TR" sz="3800" b="1" dirty="0">
                <a:latin typeface="Gilroy" panose="00000500000000000000" pitchFamily="50" charset="-94"/>
              </a:rPr>
              <a:t> Modülleri ile İş Süreçlerinizi Uçtan Uca ve Kolayca Yönetin!</a:t>
            </a:r>
            <a:endParaRPr lang="en-US" sz="3800" b="1" dirty="0">
              <a:latin typeface="Gilroy" panose="00000500000000000000" pitchFamily="50" charset="-94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26763C4-4673-C264-8C9B-95417E529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606" y="2664092"/>
            <a:ext cx="752364" cy="34410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D454959-BDDA-2910-C92A-C65012DD1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724" y="2641779"/>
            <a:ext cx="434504" cy="34118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E7C0EE3-922B-935F-BB6E-058FACE0D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040" y="2629098"/>
            <a:ext cx="659048" cy="37909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A992BAB-817B-9FDC-120C-B54932697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816" y="2627417"/>
            <a:ext cx="708622" cy="34118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7ACBC09-4C51-D013-8DE4-48F934AAB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213" y="2625737"/>
            <a:ext cx="854429" cy="34410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DCDA8FA-C590-56EE-6A5A-340BA787B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7943" y="4691369"/>
            <a:ext cx="708622" cy="37326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A3823C06-FA1B-492A-6285-F37E7BD8A9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809" y="4708867"/>
            <a:ext cx="708622" cy="542401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5D5F77AB-06E2-1C2F-28B0-71C8D5EE74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7332" y="4672319"/>
            <a:ext cx="845681" cy="577396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D4A63F7-2B1E-882B-4C4C-5857EE925B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8082" y="4702138"/>
            <a:ext cx="723202" cy="542401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F4C76D09-2354-8655-C7BF-8AD09DAE99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6949" y="4691369"/>
            <a:ext cx="723201" cy="539485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44A63B3A-F3BC-B35E-857E-CAC635B974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2207" y="4708867"/>
            <a:ext cx="1058558" cy="376182"/>
          </a:xfrm>
          <a:prstGeom prst="rect">
            <a:avLst/>
          </a:prstGeom>
        </p:spPr>
      </p:pic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4ED2796E-C5FF-F298-82F4-8805EA4B2E37}"/>
              </a:ext>
            </a:extLst>
          </p:cNvPr>
          <p:cNvSpPr/>
          <p:nvPr/>
        </p:nvSpPr>
        <p:spPr>
          <a:xfrm>
            <a:off x="11564404" y="-1512661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D9C1181-7A4C-F602-385E-0148B5FBC38F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C7ED747-9296-37FE-7820-11642D06DC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46D7F2F7-5F0C-FF8F-CF37-FC4E10663D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09257" y="2612903"/>
            <a:ext cx="708621" cy="39922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0B689BC-1292-A46A-3420-9C590D7969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48523" y="2601196"/>
            <a:ext cx="740404" cy="41712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A05FC85D-37E4-2360-B0A2-CFC998C659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71867" y="4669067"/>
            <a:ext cx="706152" cy="407778"/>
          </a:xfrm>
          <a:prstGeom prst="rect">
            <a:avLst/>
          </a:prstGeom>
        </p:spPr>
      </p:pic>
      <p:pic>
        <p:nvPicPr>
          <p:cNvPr id="48" name="Resim 47">
            <a:extLst>
              <a:ext uri="{FF2B5EF4-FFF2-40B4-BE49-F238E27FC236}">
                <a16:creationId xmlns:a16="http://schemas.microsoft.com/office/drawing/2014/main" id="{DC361FDB-DF88-E1A9-7434-CF87472BC5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40" y="2689650"/>
            <a:ext cx="8624744" cy="233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00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5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5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15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5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3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871" y="516953"/>
            <a:ext cx="11528257" cy="6485102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-16996774" y="6182371"/>
            <a:ext cx="4054351" cy="3375987"/>
          </a:xfrm>
          <a:prstGeom prst="rect">
            <a:avLst/>
          </a:prstGeom>
          <a:gradFill>
            <a:gsLst>
              <a:gs pos="100000">
                <a:srgbClr val="00FFFF"/>
              </a:gs>
              <a:gs pos="50000">
                <a:srgbClr val="4B25B6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                                                               </a:t>
            </a:r>
          </a:p>
        </p:txBody>
      </p:sp>
      <p:sp>
        <p:nvSpPr>
          <p:cNvPr id="26" name="Rectángulo 25"/>
          <p:cNvSpPr/>
          <p:nvPr/>
        </p:nvSpPr>
        <p:spPr>
          <a:xfrm rot="10800000">
            <a:off x="-21059738" y="2691534"/>
            <a:ext cx="4073819" cy="3467535"/>
          </a:xfrm>
          <a:prstGeom prst="rect">
            <a:avLst/>
          </a:prstGeom>
          <a:gradFill>
            <a:gsLst>
              <a:gs pos="100000">
                <a:srgbClr val="00FFFF"/>
              </a:gs>
              <a:gs pos="50000">
                <a:srgbClr val="4B25B6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                                                               </a:t>
            </a:r>
          </a:p>
        </p:txBody>
      </p:sp>
      <p:graphicFrame>
        <p:nvGraphicFramePr>
          <p:cNvPr id="9" name="Tablo 4">
            <a:extLst>
              <a:ext uri="{FF2B5EF4-FFF2-40B4-BE49-F238E27FC236}">
                <a16:creationId xmlns:a16="http://schemas.microsoft.com/office/drawing/2014/main" id="{CF67772C-D74D-4D38-A9D9-35A465CF0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50985"/>
              </p:ext>
            </p:extLst>
          </p:nvPr>
        </p:nvGraphicFramePr>
        <p:xfrm>
          <a:off x="3706670" y="480980"/>
          <a:ext cx="4535630" cy="5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5630">
                  <a:extLst>
                    <a:ext uri="{9D8B030D-6E8A-4147-A177-3AD203B41FA5}">
                      <a16:colId xmlns:a16="http://schemas.microsoft.com/office/drawing/2014/main" val="161545242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r>
                        <a:rPr lang="tr-TR" sz="2600" b="0" dirty="0" err="1">
                          <a:latin typeface="Gilroy" panose="00000500000000000000" pitchFamily="50" charset="-94"/>
                        </a:rPr>
                        <a:t>Live</a:t>
                      </a:r>
                      <a:r>
                        <a:rPr lang="tr-TR" sz="2600" dirty="0" err="1">
                          <a:solidFill>
                            <a:srgbClr val="61C7CB"/>
                          </a:solidFill>
                          <a:latin typeface="Gilroy" panose="00000500000000000000" pitchFamily="50" charset="-94"/>
                        </a:rPr>
                        <a:t>ERP</a:t>
                      </a:r>
                      <a:r>
                        <a:rPr lang="tr-TR" sz="2600" dirty="0">
                          <a:latin typeface="Gilroy" panose="00000500000000000000" pitchFamily="50" charset="-94"/>
                        </a:rPr>
                        <a:t> Başlıca Referanslar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683675"/>
                  </a:ext>
                </a:extLst>
              </a:tr>
            </a:tbl>
          </a:graphicData>
        </a:graphic>
      </p:graphicFrame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D4AC0082-1D83-93A4-FCCB-CC015B27E47F}"/>
              </a:ext>
            </a:extLst>
          </p:cNvPr>
          <p:cNvCxnSpPr>
            <a:cxnSpLocks/>
          </p:cNvCxnSpPr>
          <p:nvPr/>
        </p:nvCxnSpPr>
        <p:spPr>
          <a:xfrm flipH="1">
            <a:off x="3792395" y="1013364"/>
            <a:ext cx="4257675" cy="0"/>
          </a:xfrm>
          <a:prstGeom prst="line">
            <a:avLst/>
          </a:prstGeom>
          <a:ln w="19050">
            <a:solidFill>
              <a:schemeClr val="dk1"/>
            </a:solidFill>
          </a:ln>
          <a:effectLst>
            <a:outerShdw dist="20000" dir="5400000" rotWithShape="0">
              <a:srgbClr val="61C7CB"/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2D146D6-76FC-48B2-2743-FFC652012777}"/>
              </a:ext>
            </a:extLst>
          </p:cNvPr>
          <p:cNvSpPr/>
          <p:nvPr/>
        </p:nvSpPr>
        <p:spPr>
          <a:xfrm>
            <a:off x="-2962922" y="4674172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B02E310-3051-B7D8-2A0D-43AE1D8754E9}"/>
              </a:ext>
            </a:extLst>
          </p:cNvPr>
          <p:cNvSpPr/>
          <p:nvPr/>
        </p:nvSpPr>
        <p:spPr>
          <a:xfrm>
            <a:off x="11389433" y="-2852770"/>
            <a:ext cx="3333750" cy="3333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1587B6D-BCAA-0BDB-F578-4B063E9E8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82371"/>
            <a:ext cx="1363483" cy="489209"/>
          </a:xfrm>
          <a:prstGeom prst="rect">
            <a:avLst/>
          </a:prstGeom>
        </p:spPr>
      </p:pic>
      <p:grpSp>
        <p:nvGrpSpPr>
          <p:cNvPr id="5" name="Group 22">
            <a:extLst>
              <a:ext uri="{FF2B5EF4-FFF2-40B4-BE49-F238E27FC236}">
                <a16:creationId xmlns:a16="http://schemas.microsoft.com/office/drawing/2014/main" id="{0C9FA6EB-0E26-BB57-B1DC-3D8213E8818B}"/>
              </a:ext>
            </a:extLst>
          </p:cNvPr>
          <p:cNvGrpSpPr/>
          <p:nvPr/>
        </p:nvGrpSpPr>
        <p:grpSpPr>
          <a:xfrm rot="16200000">
            <a:off x="11239608" y="2361051"/>
            <a:ext cx="2546589" cy="1304737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884AF45-5AF4-5F1B-95E0-54F2037C3331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721808-CF9E-B8EE-58A5-08688BB084C9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691932-95E1-02C6-C11C-6239573543F1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20A6806-E918-D180-4315-6BCD1337E4F2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7EAE4B-5C36-0847-2A2D-472210179839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F15DAF1-C88D-8162-21C1-2013A223BE34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51747-602C-151C-CDB6-AFE1FCE91571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DF877-C24C-F938-220E-39DCF797667B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FC84C4-1108-BB75-E097-570A7BBDA36C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8B8770-7460-1946-98F1-EC6A6691FEFF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F833048-299F-FEEC-ED20-019BC8A19CD6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ECF48A3-E299-D036-8B58-057506F0C492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4902061-588B-84E7-90A5-95EE644E52BB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F2B14CC-BABB-425B-F977-9E730F0519D5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0B8B53-4C3B-4B36-5EA4-1080F6EC1BE4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C3D250-5D37-F72C-79F3-910AF3A84023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0819C34-996A-CED5-80AF-737F27F6B4AC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6C312DE-392D-85C3-7A65-F77CB4963CF8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1FC704B-7A03-9561-B596-CE98CFC4E3FA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B694522-CB83-2FA6-FF11-6DFE4FB87D33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593187F-F656-095D-FDFD-52FFAD427E5C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30577B3-5479-BC2D-55C2-2ED376A56582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F078193-8753-149D-7FC0-AFDDEE72ED42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B84FE0-3778-06C3-BB0B-105A3A41F74F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22">
            <a:extLst>
              <a:ext uri="{FF2B5EF4-FFF2-40B4-BE49-F238E27FC236}">
                <a16:creationId xmlns:a16="http://schemas.microsoft.com/office/drawing/2014/main" id="{AECF3601-BCEB-BF40-A644-085156FD8703}"/>
              </a:ext>
            </a:extLst>
          </p:cNvPr>
          <p:cNvGrpSpPr/>
          <p:nvPr/>
        </p:nvGrpSpPr>
        <p:grpSpPr>
          <a:xfrm rot="16200000">
            <a:off x="-289461" y="-1556866"/>
            <a:ext cx="2546589" cy="1304737"/>
            <a:chOff x="5980493" y="962531"/>
            <a:chExt cx="1307372" cy="669828"/>
          </a:xfrm>
          <a:solidFill>
            <a:schemeClr val="bg1">
              <a:lumMod val="85000"/>
            </a:scheme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0F4E1D-B36B-15FE-55B0-F1F346D3CA2D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C566AAD-1BF0-3809-A11E-37E2982B62C2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CE79F10-D6E6-CFAD-2AEC-F3365D021FB5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96E65AF-806F-6073-193C-A8CEF6F27099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F35FECC-41BD-931A-17C7-66169C8184A2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99F32C-74D1-2A26-61C2-F9759355B3C8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E661D74-5290-DA8B-EB41-3144140E02AB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6F4091A-90A8-93FC-0229-1ACAA8183B13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BB945F-996E-1A44-2911-7677A1CDFC16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8596DF-6BCC-1B36-3F9B-705756589DC1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BCD0C95-BB8E-5C02-898A-A30871DB5B0A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E4FBF8A-E912-7B48-4CCA-FE7417892EA6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9CB2757-F882-C177-3000-92278AE8BF53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A0FA5E-303C-EBA5-906F-28083FA368D1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CDEE9C0-995E-DA2C-923F-58E9ED376665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151B979-3E6E-7556-EF54-C506C6417CD7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4ED9372-93BB-E89E-84C5-6FD68B8E6180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F6A039C-F4F1-4EBE-AD55-F5575C3218FA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123191E-9F24-C86C-7F4E-8458EABB0036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75E94C7-C0C0-5850-A6A4-AD57DC48A205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1F4096-4A7C-57B5-68F7-C2991CD8946B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C2BF1EE-74D0-2371-E76A-B795FE0496F2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874D55F-A366-10AB-6A24-2C8D8F9564A0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8D02DC3-19D3-3EAF-DEDA-C673064758D1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7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24">
            <a:extLst>
              <a:ext uri="{FF2B5EF4-FFF2-40B4-BE49-F238E27FC236}">
                <a16:creationId xmlns:a16="http://schemas.microsoft.com/office/drawing/2014/main" id="{4DBF936A-94D3-4333-8ECD-89716257CD32}"/>
              </a:ext>
            </a:extLst>
          </p:cNvPr>
          <p:cNvSpPr/>
          <p:nvPr/>
        </p:nvSpPr>
        <p:spPr>
          <a:xfrm rot="2642238">
            <a:off x="7420587" y="-1281071"/>
            <a:ext cx="5898749" cy="5898749"/>
          </a:xfrm>
          <a:prstGeom prst="ellipse">
            <a:avLst/>
          </a:prstGeom>
          <a:gradFill flip="none" rotWithShape="1">
            <a:gsLst>
              <a:gs pos="100000">
                <a:srgbClr val="F59F43"/>
              </a:gs>
              <a:gs pos="13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8" name="Elipse 24">
            <a:extLst>
              <a:ext uri="{FF2B5EF4-FFF2-40B4-BE49-F238E27FC236}">
                <a16:creationId xmlns:a16="http://schemas.microsoft.com/office/drawing/2014/main" id="{6DE44A70-2F04-4766-BF2E-E0E50886ACB8}"/>
              </a:ext>
            </a:extLst>
          </p:cNvPr>
          <p:cNvSpPr/>
          <p:nvPr/>
        </p:nvSpPr>
        <p:spPr>
          <a:xfrm rot="13250346">
            <a:off x="-978413" y="2417739"/>
            <a:ext cx="5751455" cy="5751455"/>
          </a:xfrm>
          <a:prstGeom prst="ellipse">
            <a:avLst/>
          </a:prstGeom>
          <a:gradFill flip="none" rotWithShape="1">
            <a:gsLst>
              <a:gs pos="100000">
                <a:srgbClr val="5F4091"/>
              </a:gs>
              <a:gs pos="18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10" name="Elipse 24">
            <a:extLst>
              <a:ext uri="{FF2B5EF4-FFF2-40B4-BE49-F238E27FC236}">
                <a16:creationId xmlns:a16="http://schemas.microsoft.com/office/drawing/2014/main" id="{14B72BC6-836E-47F5-8F6B-5A60FCDBD89C}"/>
              </a:ext>
            </a:extLst>
          </p:cNvPr>
          <p:cNvSpPr/>
          <p:nvPr/>
        </p:nvSpPr>
        <p:spPr>
          <a:xfrm rot="8117127">
            <a:off x="7643485" y="2547289"/>
            <a:ext cx="5898749" cy="5898749"/>
          </a:xfrm>
          <a:prstGeom prst="ellipse">
            <a:avLst/>
          </a:prstGeom>
          <a:gradFill flip="none" rotWithShape="1">
            <a:gsLst>
              <a:gs pos="100000">
                <a:srgbClr val="CE0462"/>
              </a:gs>
              <a:gs pos="13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7" name="Elipse 24">
            <a:extLst>
              <a:ext uri="{FF2B5EF4-FFF2-40B4-BE49-F238E27FC236}">
                <a16:creationId xmlns:a16="http://schemas.microsoft.com/office/drawing/2014/main" id="{81A47BF0-A394-4ADD-AA04-087028D188A5}"/>
              </a:ext>
            </a:extLst>
          </p:cNvPr>
          <p:cNvSpPr/>
          <p:nvPr/>
        </p:nvSpPr>
        <p:spPr>
          <a:xfrm rot="18865397">
            <a:off x="-1066575" y="-1565463"/>
            <a:ext cx="5720166" cy="5782262"/>
          </a:xfrm>
          <a:prstGeom prst="ellipse">
            <a:avLst/>
          </a:prstGeom>
          <a:gradFill flip="none" rotWithShape="1">
            <a:gsLst>
              <a:gs pos="100000">
                <a:srgbClr val="17BBC5"/>
              </a:gs>
              <a:gs pos="18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D36DDBC0-248E-0C2E-526B-858D78F65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5458" y="-520699"/>
            <a:ext cx="8552588" cy="8700712"/>
          </a:xfrm>
          <a:prstGeom prst="rect">
            <a:avLst/>
          </a:prstGeom>
        </p:spPr>
      </p:pic>
      <p:sp>
        <p:nvSpPr>
          <p:cNvPr id="6" name="Elipse 24">
            <a:extLst>
              <a:ext uri="{FF2B5EF4-FFF2-40B4-BE49-F238E27FC236}">
                <a16:creationId xmlns:a16="http://schemas.microsoft.com/office/drawing/2014/main" id="{549338A4-2F3E-414B-996D-35678FC2BE22}"/>
              </a:ext>
            </a:extLst>
          </p:cNvPr>
          <p:cNvSpPr/>
          <p:nvPr/>
        </p:nvSpPr>
        <p:spPr>
          <a:xfrm rot="7790541">
            <a:off x="4128382" y="1441563"/>
            <a:ext cx="3840353" cy="384035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ECECEC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6C01D645-5DE9-3850-D812-32D2CCC1749B}"/>
              </a:ext>
            </a:extLst>
          </p:cNvPr>
          <p:cNvSpPr/>
          <p:nvPr/>
        </p:nvSpPr>
        <p:spPr>
          <a:xfrm>
            <a:off x="4565650" y="2364789"/>
            <a:ext cx="3035300" cy="207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7500" dirty="0">
                <a:solidFill>
                  <a:schemeClr val="bg2">
                    <a:lumMod val="50000"/>
                  </a:schemeClr>
                </a:solidFill>
                <a:latin typeface="Gilroy" panose="00000500000000000000" pitchFamily="50" charset="-94"/>
              </a:rPr>
              <a:t>S</a:t>
            </a:r>
            <a:r>
              <a:rPr lang="tr-TR" sz="3000" dirty="0">
                <a:solidFill>
                  <a:schemeClr val="bg2">
                    <a:lumMod val="50000"/>
                  </a:schemeClr>
                </a:solidFill>
                <a:latin typeface="Gilroy" panose="00000500000000000000" pitchFamily="50" charset="-94"/>
              </a:rPr>
              <a:t> </a:t>
            </a:r>
            <a:r>
              <a:rPr lang="tr-TR" sz="7500" dirty="0">
                <a:solidFill>
                  <a:schemeClr val="bg2">
                    <a:lumMod val="50000"/>
                  </a:schemeClr>
                </a:solidFill>
                <a:latin typeface="Gilroy" panose="00000500000000000000" pitchFamily="50" charset="-94"/>
              </a:rPr>
              <a:t>O</a:t>
            </a:r>
            <a:r>
              <a:rPr lang="tr-TR" sz="3000" dirty="0">
                <a:solidFill>
                  <a:schemeClr val="bg2">
                    <a:lumMod val="50000"/>
                  </a:schemeClr>
                </a:solidFill>
                <a:latin typeface="Gilroy" panose="00000500000000000000" pitchFamily="50" charset="-94"/>
              </a:rPr>
              <a:t> </a:t>
            </a:r>
            <a:r>
              <a:rPr lang="tr-TR" sz="7500" dirty="0">
                <a:solidFill>
                  <a:schemeClr val="bg2">
                    <a:lumMod val="50000"/>
                  </a:schemeClr>
                </a:solidFill>
                <a:latin typeface="Gilroy" panose="00000500000000000000" pitchFamily="50" charset="-94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3872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4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  <p:bldP spid="7" grpId="0" animBg="1"/>
      <p:bldP spid="6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2A2CBA3-9FAB-4E3E-B346-BC0601FC2D81}"/>
              </a:ext>
            </a:extLst>
          </p:cNvPr>
          <p:cNvGrpSpPr/>
          <p:nvPr/>
        </p:nvGrpSpPr>
        <p:grpSpPr>
          <a:xfrm>
            <a:off x="-1387937" y="-663874"/>
            <a:ext cx="2984964" cy="1529337"/>
            <a:chOff x="5980493" y="962531"/>
            <a:chExt cx="1307372" cy="669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9C9EE8-B22B-4468-A7AA-5244CA988AB9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3C0A9D-8F76-458D-A9E7-C55E8F4F5E59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FA78A7-9C4A-465F-89D3-B71DDFA67CD7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5D626D-E6F7-450D-85B3-24F890802FAA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2888B2-AD5B-459A-B885-F846FE5AF74E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FFD7427-E060-49D2-8808-AFB2F2E1A0C7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3EFF2F-5FE5-4484-8FA5-8725E94C3DBF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8B3143-4C92-4D3B-8459-971B83180BB5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63027-F422-4484-AA2C-CA49E1B0E445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2D9B24-9F8D-4C0D-B7D4-D0F4F8A9D130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8EA210-882E-4813-AE27-FCE44200787A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0F34D2-C664-482F-928A-8DFF9E48348B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C5B8B5-A998-4AF8-A0A3-17ADD5A0C6F6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ECF3147-6651-41C9-A5B1-AEDF714AAA8D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522CC6-43CF-4D43-AAF2-98BF8B89169D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119156-2BBB-4F1E-AA20-5BAB7ECB9CC6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0361BB7-17CA-478A-892A-802353887109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9796CA-D3FA-4EB6-82E3-346903677CD7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8EF3CF-C810-4F93-8468-0E1D5AE6F97B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0CF5C4-4FED-42DC-B655-0415CDDB1D80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6AD51C-1D4F-466F-B42F-1C600C08FE7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CC9AE6-EF29-4E25-8D2C-E598405704F6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344C08-586D-4DA9-8C02-7DF43EF00ADA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DA2A81-7C35-4119-A341-34B0116A37C2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E36FE24-5B89-5624-68E6-114EC114CF4A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214A45CB-3F78-3E32-B058-A63BA323A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4ED2796E-C5FF-F298-82F4-8805EA4B2E37}"/>
              </a:ext>
            </a:extLst>
          </p:cNvPr>
          <p:cNvSpPr/>
          <p:nvPr/>
        </p:nvSpPr>
        <p:spPr>
          <a:xfrm>
            <a:off x="11710338" y="-1666875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0" name="Resim 49">
            <a:extLst>
              <a:ext uri="{FF2B5EF4-FFF2-40B4-BE49-F238E27FC236}">
                <a16:creationId xmlns:a16="http://schemas.microsoft.com/office/drawing/2014/main" id="{6EEAF904-1B2A-8A8F-EB95-D25251EB5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043" y="536474"/>
            <a:ext cx="10388803" cy="54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409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8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Resim 74">
            <a:extLst>
              <a:ext uri="{FF2B5EF4-FFF2-40B4-BE49-F238E27FC236}">
                <a16:creationId xmlns:a16="http://schemas.microsoft.com/office/drawing/2014/main" id="{AC274317-A667-7F55-B226-5B957FE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86EA824-6888-F351-2DE1-C60B34F7A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1" y="2540000"/>
            <a:ext cx="7027266" cy="4335498"/>
          </a:xfrm>
          <a:prstGeom prst="rect">
            <a:avLst/>
          </a:prstGeom>
        </p:spPr>
      </p:pic>
      <p:sp>
        <p:nvSpPr>
          <p:cNvPr id="21" name="Dikdörtgen 20">
            <a:extLst>
              <a:ext uri="{FF2B5EF4-FFF2-40B4-BE49-F238E27FC236}">
                <a16:creationId xmlns:a16="http://schemas.microsoft.com/office/drawing/2014/main" id="{3DE7D363-B79A-B1F9-3895-2383874B8ED4}"/>
              </a:ext>
            </a:extLst>
          </p:cNvPr>
          <p:cNvSpPr/>
          <p:nvPr/>
        </p:nvSpPr>
        <p:spPr>
          <a:xfrm>
            <a:off x="-31377" y="0"/>
            <a:ext cx="3028577" cy="6875498"/>
          </a:xfrm>
          <a:prstGeom prst="rect">
            <a:avLst/>
          </a:prstGeom>
          <a:solidFill>
            <a:srgbClr val="03C5C5"/>
          </a:solidFill>
          <a:ln>
            <a:solidFill>
              <a:schemeClr val="bg1">
                <a:alpha val="1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53CD1-8A42-4F71-8465-1B2ABFF70265}"/>
              </a:ext>
            </a:extLst>
          </p:cNvPr>
          <p:cNvSpPr txBox="1"/>
          <p:nvPr/>
        </p:nvSpPr>
        <p:spPr>
          <a:xfrm>
            <a:off x="691678" y="671314"/>
            <a:ext cx="10503014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tr-TR" sz="3800" b="1" dirty="0">
                <a:latin typeface="Gilroy" panose="00000500000000000000" pitchFamily="50" charset="-94"/>
              </a:rPr>
              <a:t>Neden </a:t>
            </a:r>
            <a:r>
              <a:rPr lang="tr-TR" sz="3800" b="1" dirty="0">
                <a:solidFill>
                  <a:srgbClr val="03C5C5"/>
                </a:solidFill>
                <a:latin typeface="Gilroy" panose="00000500000000000000" pitchFamily="50" charset="-94"/>
              </a:rPr>
              <a:t>Sentez Yazılım?</a:t>
            </a:r>
            <a:endParaRPr lang="en-US" sz="3800" b="1" dirty="0">
              <a:solidFill>
                <a:srgbClr val="03C5C5"/>
              </a:solidFill>
              <a:latin typeface="Gilroy" panose="00000500000000000000" pitchFamily="50" charset="-94"/>
            </a:endParaRP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4ED2796E-C5FF-F298-82F4-8805EA4B2E37}"/>
              </a:ext>
            </a:extLst>
          </p:cNvPr>
          <p:cNvSpPr/>
          <p:nvPr/>
        </p:nvSpPr>
        <p:spPr>
          <a:xfrm>
            <a:off x="11701548" y="-1441971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01AAA45-063C-FB45-31AB-01CEF7BC7893}"/>
              </a:ext>
            </a:extLst>
          </p:cNvPr>
          <p:cNvSpPr/>
          <p:nvPr/>
        </p:nvSpPr>
        <p:spPr>
          <a:xfrm>
            <a:off x="3288458" y="1432827"/>
            <a:ext cx="7618465" cy="241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0">
              <a:tabLst>
                <a:tab pos="72000" algn="l"/>
              </a:tabLst>
            </a:pPr>
            <a:r>
              <a:rPr lang="tr-TR" sz="1600" b="1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Sentez Yazılım kurulduğu 1992 yılından bu yana bilişim</a:t>
            </a:r>
          </a:p>
          <a:p>
            <a:pPr defTabSz="0">
              <a:tabLst>
                <a:tab pos="72000" algn="l"/>
              </a:tabLst>
            </a:pPr>
            <a:r>
              <a:rPr lang="tr-TR" sz="1600" b="1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alanında %100 yerli sermaye ile faaliyet göstermektedir.</a:t>
            </a:r>
          </a:p>
          <a:p>
            <a:pPr defTabSz="0">
              <a:lnSpc>
                <a:spcPct val="110000"/>
              </a:lnSpc>
              <a:tabLst>
                <a:tab pos="72000" algn="l"/>
              </a:tabLst>
            </a:pPr>
            <a:endParaRPr lang="tr-TR" sz="1600" kern="0" dirty="0"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0">
              <a:lnSpc>
                <a:spcPct val="110000"/>
              </a:lnSpc>
              <a:tabLst>
                <a:tab pos="72000" algn="l"/>
              </a:tabLst>
            </a:pPr>
            <a:r>
              <a:rPr lang="tr-TR" sz="1600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Yüksek teknoloji çözümleri ile Sentez Yazılım güvenilir,</a:t>
            </a:r>
          </a:p>
          <a:p>
            <a:pPr defTabSz="0">
              <a:lnSpc>
                <a:spcPct val="110000"/>
              </a:lnSpc>
              <a:tabLst>
                <a:tab pos="72000" algn="l"/>
              </a:tabLst>
            </a:pPr>
            <a:r>
              <a:rPr lang="tr-TR" sz="1600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konusunda uzman ve lider firması konumuna gelmiştir.</a:t>
            </a:r>
          </a:p>
          <a:p>
            <a:pPr defTabSz="0">
              <a:lnSpc>
                <a:spcPct val="90000"/>
              </a:lnSpc>
              <a:tabLst>
                <a:tab pos="72000" algn="l"/>
              </a:tabLst>
            </a:pPr>
            <a:endParaRPr lang="tr-TR" sz="1600" kern="0" dirty="0"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0">
              <a:lnSpc>
                <a:spcPct val="110000"/>
              </a:lnSpc>
              <a:tabLst>
                <a:tab pos="72000" algn="l"/>
              </a:tabLst>
            </a:pPr>
            <a:r>
              <a:rPr lang="tr-TR" sz="1600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Bir kurumun gelişmesindeki en önemli unsurun </a:t>
            </a:r>
            <a:r>
              <a:rPr lang="tr-TR" sz="1600" b="1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sürekli</a:t>
            </a:r>
          </a:p>
          <a:p>
            <a:pPr defTabSz="0">
              <a:lnSpc>
                <a:spcPct val="110000"/>
              </a:lnSpc>
              <a:tabLst>
                <a:tab pos="72000" algn="l"/>
              </a:tabLst>
            </a:pPr>
            <a:r>
              <a:rPr lang="tr-TR" sz="1600" b="1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değişim </a:t>
            </a:r>
            <a:r>
              <a:rPr lang="tr-TR" sz="1600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olduğuna inanarak yüksek standartlarda ürün</a:t>
            </a:r>
          </a:p>
          <a:p>
            <a:pPr defTabSz="0">
              <a:lnSpc>
                <a:spcPct val="110000"/>
              </a:lnSpc>
              <a:tabLst>
                <a:tab pos="72000" algn="l"/>
              </a:tabLst>
            </a:pPr>
            <a:r>
              <a:rPr lang="tr-TR" sz="1600" kern="0" dirty="0"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ve hizmetler üretmeyi başarmıştır.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A2CBA3-9FAB-4E3E-B346-BC0601FC2D81}"/>
              </a:ext>
            </a:extLst>
          </p:cNvPr>
          <p:cNvGrpSpPr/>
          <p:nvPr/>
        </p:nvGrpSpPr>
        <p:grpSpPr>
          <a:xfrm rot="16200000">
            <a:off x="-438637" y="1127111"/>
            <a:ext cx="2984964" cy="1529337"/>
            <a:chOff x="5980493" y="962531"/>
            <a:chExt cx="1307372" cy="669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9C9EE8-B22B-4468-A7AA-5244CA988AB9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3C0A9D-8F76-458D-A9E7-C55E8F4F5E59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FA78A7-9C4A-465F-89D3-B71DDFA67CD7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5D626D-E6F7-450D-85B3-24F890802FAA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2888B2-AD5B-459A-B885-F846FE5AF74E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FFD7427-E060-49D2-8808-AFB2F2E1A0C7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3EFF2F-5FE5-4484-8FA5-8725E94C3DBF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8B3143-4C92-4D3B-8459-971B83180BB5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63027-F422-4484-AA2C-CA49E1B0E445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2D9B24-9F8D-4C0D-B7D4-D0F4F8A9D130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8EA210-882E-4813-AE27-FCE44200787A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0F34D2-C664-482F-928A-8DFF9E48348B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C5B8B5-A998-4AF8-A0A3-17ADD5A0C6F6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ECF3147-6651-41C9-A5B1-AEDF714AAA8D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522CC6-43CF-4D43-AAF2-98BF8B89169D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119156-2BBB-4F1E-AA20-5BAB7ECB9CC6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0361BB7-17CA-478A-892A-802353887109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9796CA-D3FA-4EB6-82E3-346903677CD7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8EF3CF-C810-4F93-8468-0E1D5AE6F97B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0CF5C4-4FED-42DC-B655-0415CDDB1D80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6AD51C-1D4F-466F-B42F-1C600C08FE7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CC9AE6-EF29-4E25-8D2C-E598405704F6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344C08-586D-4DA9-8C02-7DF43EF00ADA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DA2A81-7C35-4119-A341-34B0116A37C2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9" name="Resim 48">
            <a:extLst>
              <a:ext uri="{FF2B5EF4-FFF2-40B4-BE49-F238E27FC236}">
                <a16:creationId xmlns:a16="http://schemas.microsoft.com/office/drawing/2014/main" id="{6A9E07D2-65F1-F1EF-8154-CE8F64DD9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4645651"/>
            <a:ext cx="2167533" cy="2209257"/>
          </a:xfrm>
          <a:prstGeom prst="rect">
            <a:avLst/>
          </a:prstGeom>
        </p:spPr>
      </p:pic>
      <p:grpSp>
        <p:nvGrpSpPr>
          <p:cNvPr id="50" name="Group 22">
            <a:extLst>
              <a:ext uri="{FF2B5EF4-FFF2-40B4-BE49-F238E27FC236}">
                <a16:creationId xmlns:a16="http://schemas.microsoft.com/office/drawing/2014/main" id="{D0165514-FC70-52C5-168A-402A397A3F58}"/>
              </a:ext>
            </a:extLst>
          </p:cNvPr>
          <p:cNvGrpSpPr/>
          <p:nvPr/>
        </p:nvGrpSpPr>
        <p:grpSpPr>
          <a:xfrm rot="10800000">
            <a:off x="11218989" y="3911138"/>
            <a:ext cx="2984964" cy="1529337"/>
            <a:chOff x="5980493" y="962531"/>
            <a:chExt cx="1307372" cy="66982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17516A-6210-62E7-699A-EF1FB1A061D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ABCD2A7-BBE0-7BA2-49B9-31BC5394D9D0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6917121-53EA-C41C-5C9A-F348CF4D9069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CFAB7EA-48B9-5E79-329A-31677EEAD1BB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695187B-AE31-C669-317C-4C17593BEB95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822C536-107D-F7AA-6428-82265EB79D3B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1B733C1-6F0C-481C-CB4F-49F16D751F74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01FDB3C-3D23-CAE8-6D02-A568D9C9CEA4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5D52EEE-BF1F-59A1-0891-6730EEABEE15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F6B2609-2BE2-CBAE-6372-379D4DE006BA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0516BA3-D6CF-5D57-EE3A-3A8F331FF0B7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86C0C37-85EA-EAB6-CC4F-ED763F5B4406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BA53DE1-2FD7-4533-D1A9-CC8FEA3FAE40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437F4D3-9C96-49E0-9756-BC2CC4F74EC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7F7EB27-C9CE-6624-15CD-4A1A04924D9B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839F5A-D5ED-1CB9-86E1-EC8FFDB8F5AA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82D8201-BA7E-57AF-D927-68B1F56305FB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886080-85B4-8E49-BA06-2CB4C4A6FA44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A72DD29-F1F1-020D-3DA1-8060D7A539B5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2D5C47-DA7D-97FE-788B-06BC624395BA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9987C4B-BAF7-CE94-6692-E1E7787D45B0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9DF1782-7317-9859-6733-1628852BC608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1D269A6-FD21-1AC4-F273-C0C2E6CF5823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7D0092E-1850-3D8A-8A47-36F327411E59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9A154118-290C-4F6E-3DF5-46B60F96034D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8225B53-4001-6C0A-78D2-2012DB46C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374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20" grpId="0" animBg="1"/>
      <p:bldP spid="9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EC5ED875-1C30-EA93-D5EA-43DA480BC038}"/>
              </a:ext>
            </a:extLst>
          </p:cNvPr>
          <p:cNvSpPr/>
          <p:nvPr/>
        </p:nvSpPr>
        <p:spPr>
          <a:xfrm>
            <a:off x="-1872508" y="3722829"/>
            <a:ext cx="14962880" cy="1302352"/>
          </a:xfrm>
          <a:prstGeom prst="rect">
            <a:avLst/>
          </a:prstGeom>
          <a:solidFill>
            <a:srgbClr val="03C5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Rectangle: Rounded Corners 7">
            <a:extLst>
              <a:ext uri="{FF2B5EF4-FFF2-40B4-BE49-F238E27FC236}">
                <a16:creationId xmlns:a16="http://schemas.microsoft.com/office/drawing/2014/main" id="{1C2B4081-25A0-FBD5-DFDF-FCE4AD909AD9}"/>
              </a:ext>
            </a:extLst>
          </p:cNvPr>
          <p:cNvSpPr/>
          <p:nvPr/>
        </p:nvSpPr>
        <p:spPr>
          <a:xfrm>
            <a:off x="6191871" y="2937428"/>
            <a:ext cx="2476280" cy="3028076"/>
          </a:xfrm>
          <a:prstGeom prst="roundRect">
            <a:avLst>
              <a:gd name="adj" fmla="val 431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20FA6DF-5623-9CBE-1235-7A32830CF008}"/>
              </a:ext>
            </a:extLst>
          </p:cNvPr>
          <p:cNvSpPr/>
          <p:nvPr/>
        </p:nvSpPr>
        <p:spPr>
          <a:xfrm>
            <a:off x="6990785" y="2253933"/>
            <a:ext cx="955518" cy="955518"/>
          </a:xfrm>
          <a:prstGeom prst="ellipse">
            <a:avLst/>
          </a:prstGeom>
          <a:solidFill>
            <a:srgbClr val="00657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Rectangle: Rounded Corners 7">
            <a:extLst>
              <a:ext uri="{FF2B5EF4-FFF2-40B4-BE49-F238E27FC236}">
                <a16:creationId xmlns:a16="http://schemas.microsoft.com/office/drawing/2014/main" id="{01CA217A-BB35-6088-4A9A-B6D54F12C0E1}"/>
              </a:ext>
            </a:extLst>
          </p:cNvPr>
          <p:cNvSpPr/>
          <p:nvPr/>
        </p:nvSpPr>
        <p:spPr>
          <a:xfrm>
            <a:off x="8909507" y="2912446"/>
            <a:ext cx="2476280" cy="3028076"/>
          </a:xfrm>
          <a:prstGeom prst="roundRect">
            <a:avLst>
              <a:gd name="adj" fmla="val 431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076F9C7-E4A3-3AC8-FE2F-19E8F85B918A}"/>
              </a:ext>
            </a:extLst>
          </p:cNvPr>
          <p:cNvSpPr/>
          <p:nvPr/>
        </p:nvSpPr>
        <p:spPr>
          <a:xfrm>
            <a:off x="9708421" y="2228951"/>
            <a:ext cx="955518" cy="955518"/>
          </a:xfrm>
          <a:prstGeom prst="ellipse">
            <a:avLst/>
          </a:prstGeom>
          <a:solidFill>
            <a:srgbClr val="00657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Rectangle: Rounded Corners 7">
            <a:extLst>
              <a:ext uri="{FF2B5EF4-FFF2-40B4-BE49-F238E27FC236}">
                <a16:creationId xmlns:a16="http://schemas.microsoft.com/office/drawing/2014/main" id="{58E93C7F-7B86-508F-5F50-8E2FA068B504}"/>
              </a:ext>
            </a:extLst>
          </p:cNvPr>
          <p:cNvSpPr/>
          <p:nvPr/>
        </p:nvSpPr>
        <p:spPr>
          <a:xfrm>
            <a:off x="3474235" y="2937428"/>
            <a:ext cx="2476280" cy="3028076"/>
          </a:xfrm>
          <a:prstGeom prst="roundRect">
            <a:avLst>
              <a:gd name="adj" fmla="val 431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4F68846-C1D1-42A4-3CD5-44C72574BA82}"/>
              </a:ext>
            </a:extLst>
          </p:cNvPr>
          <p:cNvSpPr/>
          <p:nvPr/>
        </p:nvSpPr>
        <p:spPr>
          <a:xfrm>
            <a:off x="4273149" y="2253933"/>
            <a:ext cx="955518" cy="955518"/>
          </a:xfrm>
          <a:prstGeom prst="ellipse">
            <a:avLst/>
          </a:prstGeom>
          <a:solidFill>
            <a:srgbClr val="00657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9A523E-05E1-49B9-AA58-602E91E5CD2F}"/>
              </a:ext>
            </a:extLst>
          </p:cNvPr>
          <p:cNvSpPr txBox="1"/>
          <p:nvPr/>
        </p:nvSpPr>
        <p:spPr>
          <a:xfrm>
            <a:off x="5227983" y="457870"/>
            <a:ext cx="4373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Gilroy" panose="00000500000000000000" pitchFamily="50" charset="-94"/>
              </a:rPr>
              <a:t>Teknoloji</a:t>
            </a:r>
            <a:endParaRPr lang="en-US" sz="3200" b="1" dirty="0">
              <a:solidFill>
                <a:schemeClr val="bg1"/>
              </a:solidFill>
              <a:latin typeface="Gilroy" panose="00000500000000000000" pitchFamily="50" charset="-94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FF58DD-92AA-6E2B-A468-C8899C8D417A}"/>
              </a:ext>
            </a:extLst>
          </p:cNvPr>
          <p:cNvSpPr txBox="1"/>
          <p:nvPr/>
        </p:nvSpPr>
        <p:spPr>
          <a:xfrm>
            <a:off x="2240411" y="1081356"/>
            <a:ext cx="8026399" cy="95551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r-TR" sz="1600" dirty="0" err="1">
                <a:solidFill>
                  <a:schemeClr val="bg1"/>
                </a:solidFill>
                <a:latin typeface="Gilroy" panose="00000500000000000000" pitchFamily="50" charset="-94"/>
              </a:rPr>
              <a:t>Live</a:t>
            </a:r>
            <a:r>
              <a:rPr lang="tr-TR" sz="1600" b="1" dirty="0" err="1">
                <a:solidFill>
                  <a:schemeClr val="bg1"/>
                </a:solidFill>
                <a:latin typeface="Gilroy" panose="00000500000000000000" pitchFamily="50" charset="-94"/>
              </a:rPr>
              <a:t>ERP</a:t>
            </a: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 programı, özelleştirilebilen yapısı ile işletmelerin tam istedikleri sisteme dönüşebilmektedir. Tanımlanabilir kullanıcı arayüzleri, iş kuralları, raporları</a:t>
            </a:r>
          </a:p>
          <a:p>
            <a:pPr algn="ctr">
              <a:lnSpc>
                <a:spcPct val="120000"/>
              </a:lnSpc>
            </a:pP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ve formları ile esnek bir platformdur.</a:t>
            </a:r>
            <a:endParaRPr lang="en-US" sz="1600" dirty="0">
              <a:solidFill>
                <a:schemeClr val="bg1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5B0EE0C8-6679-2448-2D05-93AC40A6B57E}"/>
              </a:ext>
            </a:extLst>
          </p:cNvPr>
          <p:cNvGrpSpPr/>
          <p:nvPr/>
        </p:nvGrpSpPr>
        <p:grpSpPr>
          <a:xfrm rot="16200000">
            <a:off x="-917446" y="-111187"/>
            <a:ext cx="2873971" cy="1472470"/>
            <a:chOff x="5980493" y="962531"/>
            <a:chExt cx="1307372" cy="669828"/>
          </a:xfrm>
          <a:solidFill>
            <a:schemeClr val="bg1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212B18-3D51-9C19-59A0-9877ACCCB78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D14B8-F2B2-ADD2-0C72-E33C818892E3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7E03E2-7231-8FA6-8388-478796D984A5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955537-89A9-06C6-1E71-2D92FBCE2AFD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41EEAF-ECFA-8BBF-7CF7-44BBC5CD5148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D8BC53-658C-69AD-463F-8368E7AA892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660DB-5AF0-0438-3BAA-E9D953D7FC9C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18F067-A49B-D116-491D-138F83F32A4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4C968A-88A2-4F7E-9724-A30309FCEF28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980E57-AF63-B84A-A22B-9F1175F3AA77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426E04-04CF-36E4-AE37-C3EA16CAA97F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38D33C-01D0-55D2-F3BC-2A18200C098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3355EA-5036-681D-6F2D-95A0DEDDA0DC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30E780-B411-105B-282A-9E21CAD7B28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7991D5-A914-0176-5B0D-F1427BEBFDE1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88CF0D-0F0C-F139-B866-CD5D38EB6A1A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9F29D3-9C40-9FAA-0ED0-B5895B19D571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0824D1-AFDA-692E-F0FF-8097E7107284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F6E303-92D2-5C0D-160C-B264B8514F42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C4BF2-116C-71FB-678C-456D5B8B154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8D7D07-E37C-7D09-6A89-067C024DC30E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47F994-00DB-463F-3965-706981E650AF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C84400-FACC-BBEE-A4C6-98C684966991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99B3B9-9F8B-C7C8-3D1B-9454FEAA943E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6" name="Resim 45">
            <a:extLst>
              <a:ext uri="{FF2B5EF4-FFF2-40B4-BE49-F238E27FC236}">
                <a16:creationId xmlns:a16="http://schemas.microsoft.com/office/drawing/2014/main" id="{E0B77B9F-5BE3-E986-2B68-9EA8D90B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sp>
        <p:nvSpPr>
          <p:cNvPr id="58" name="Rectangle: Rounded Corners 7">
            <a:extLst>
              <a:ext uri="{FF2B5EF4-FFF2-40B4-BE49-F238E27FC236}">
                <a16:creationId xmlns:a16="http://schemas.microsoft.com/office/drawing/2014/main" id="{D8215495-745D-3F7F-CD6A-70BED23B79AC}"/>
              </a:ext>
            </a:extLst>
          </p:cNvPr>
          <p:cNvSpPr/>
          <p:nvPr/>
        </p:nvSpPr>
        <p:spPr>
          <a:xfrm>
            <a:off x="823448" y="2937428"/>
            <a:ext cx="2476280" cy="3028076"/>
          </a:xfrm>
          <a:prstGeom prst="roundRect">
            <a:avLst>
              <a:gd name="adj" fmla="val 431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31">
            <a:extLst>
              <a:ext uri="{FF2B5EF4-FFF2-40B4-BE49-F238E27FC236}">
                <a16:creationId xmlns:a16="http://schemas.microsoft.com/office/drawing/2014/main" id="{0765A747-9016-9050-1424-3BD47F510717}"/>
              </a:ext>
            </a:extLst>
          </p:cNvPr>
          <p:cNvSpPr txBox="1"/>
          <p:nvPr/>
        </p:nvSpPr>
        <p:spPr>
          <a:xfrm>
            <a:off x="3646417" y="3256797"/>
            <a:ext cx="2208982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roy" panose="00000500000000000000" pitchFamily="50" charset="-94"/>
              </a:rPr>
              <a:t>C# Programlama Dili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Gilroy" panose="00000500000000000000" pitchFamily="50" charset="-94"/>
            </a:endParaRPr>
          </a:p>
        </p:txBody>
      </p:sp>
      <p:sp>
        <p:nvSpPr>
          <p:cNvPr id="65" name="TextBox 31">
            <a:extLst>
              <a:ext uri="{FF2B5EF4-FFF2-40B4-BE49-F238E27FC236}">
                <a16:creationId xmlns:a16="http://schemas.microsoft.com/office/drawing/2014/main" id="{2BAD5F9C-9385-D789-E14B-1CB18AE569CE}"/>
              </a:ext>
            </a:extLst>
          </p:cNvPr>
          <p:cNvSpPr txBox="1"/>
          <p:nvPr/>
        </p:nvSpPr>
        <p:spPr>
          <a:xfrm>
            <a:off x="6463603" y="3327270"/>
            <a:ext cx="190261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roy" panose="00000500000000000000" pitchFamily="50" charset="-94"/>
              </a:rPr>
              <a:t>WPF Teknolojisi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Gilroy" panose="00000500000000000000" pitchFamily="50" charset="-94"/>
            </a:endParaRPr>
          </a:p>
        </p:txBody>
      </p:sp>
      <p:sp>
        <p:nvSpPr>
          <p:cNvPr id="67" name="TextBox 31">
            <a:extLst>
              <a:ext uri="{FF2B5EF4-FFF2-40B4-BE49-F238E27FC236}">
                <a16:creationId xmlns:a16="http://schemas.microsoft.com/office/drawing/2014/main" id="{62616C62-C998-9AA5-0727-28413BAE3A24}"/>
              </a:ext>
            </a:extLst>
          </p:cNvPr>
          <p:cNvSpPr txBox="1"/>
          <p:nvPr/>
        </p:nvSpPr>
        <p:spPr>
          <a:xfrm>
            <a:off x="584651" y="3314570"/>
            <a:ext cx="2955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roy" panose="00000500000000000000" pitchFamily="50" charset="-94"/>
              </a:rPr>
              <a:t>MVVM Mimarisi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Gilroy" panose="00000500000000000000" pitchFamily="50" charset="-94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19C38FC-3EC9-A7A7-7777-E05B4EC32571}"/>
              </a:ext>
            </a:extLst>
          </p:cNvPr>
          <p:cNvSpPr/>
          <p:nvPr/>
        </p:nvSpPr>
        <p:spPr>
          <a:xfrm>
            <a:off x="1576642" y="2253933"/>
            <a:ext cx="955518" cy="955518"/>
          </a:xfrm>
          <a:prstGeom prst="ellipse">
            <a:avLst/>
          </a:prstGeom>
          <a:solidFill>
            <a:srgbClr val="00657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4" name="TextBox 31">
            <a:extLst>
              <a:ext uri="{FF2B5EF4-FFF2-40B4-BE49-F238E27FC236}">
                <a16:creationId xmlns:a16="http://schemas.microsoft.com/office/drawing/2014/main" id="{1694E43D-0D79-D56E-82F3-33D9F12F554D}"/>
              </a:ext>
            </a:extLst>
          </p:cNvPr>
          <p:cNvSpPr txBox="1"/>
          <p:nvPr/>
        </p:nvSpPr>
        <p:spPr>
          <a:xfrm>
            <a:off x="9521972" y="3294252"/>
            <a:ext cx="1892300" cy="3462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r-T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ilroy" panose="00000500000000000000" pitchFamily="50" charset="-94"/>
              </a:rPr>
              <a:t>DevExpress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Gilroy" panose="00000500000000000000" pitchFamily="50" charset="-94"/>
            </a:endParaRPr>
          </a:p>
        </p:txBody>
      </p:sp>
      <p:sp>
        <p:nvSpPr>
          <p:cNvPr id="75" name="TextBox 31">
            <a:extLst>
              <a:ext uri="{FF2B5EF4-FFF2-40B4-BE49-F238E27FC236}">
                <a16:creationId xmlns:a16="http://schemas.microsoft.com/office/drawing/2014/main" id="{E087C508-C943-FD5F-251D-0CE0B335E724}"/>
              </a:ext>
            </a:extLst>
          </p:cNvPr>
          <p:cNvSpPr txBox="1"/>
          <p:nvPr/>
        </p:nvSpPr>
        <p:spPr>
          <a:xfrm>
            <a:off x="777728" y="3701093"/>
            <a:ext cx="2521187" cy="14542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35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Model </a:t>
            </a:r>
            <a:r>
              <a:rPr lang="tr-TR" sz="135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135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 </a:t>
            </a:r>
            <a:r>
              <a:rPr lang="tr-TR" sz="135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View</a:t>
            </a:r>
            <a:r>
              <a:rPr lang="tr-TR" sz="135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 </a:t>
            </a:r>
            <a:r>
              <a:rPr lang="tr-TR" sz="135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135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 </a:t>
            </a:r>
            <a:r>
              <a:rPr lang="tr-TR" sz="135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ViewModel</a:t>
            </a:r>
            <a:r>
              <a:rPr lang="tr-TR" sz="135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;</a:t>
            </a:r>
          </a:p>
          <a:p>
            <a:pPr algn="ctr"/>
            <a:r>
              <a:rPr lang="tr-TR" sz="15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Kullanıcı arayüzüyle, iş nesnesi yapısının birbirinden ayrıştırılmasını kolaylaştıran bir yazılım mimari modelidir</a:t>
            </a:r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  <a:latin typeface="Gilroy" panose="00000500000000000000" pitchFamily="50" charset="-94"/>
            </a:endParaRPr>
          </a:p>
        </p:txBody>
      </p:sp>
      <p:sp>
        <p:nvSpPr>
          <p:cNvPr id="82" name="TextBox 31">
            <a:extLst>
              <a:ext uri="{FF2B5EF4-FFF2-40B4-BE49-F238E27FC236}">
                <a16:creationId xmlns:a16="http://schemas.microsoft.com/office/drawing/2014/main" id="{B45EBD9E-1374-2881-AEF7-C6E4163F31F4}"/>
              </a:ext>
            </a:extLst>
          </p:cNvPr>
          <p:cNvSpPr txBox="1"/>
          <p:nvPr/>
        </p:nvSpPr>
        <p:spPr>
          <a:xfrm>
            <a:off x="3451781" y="3701093"/>
            <a:ext cx="2521187" cy="12464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5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 .NET (.Net </a:t>
            </a:r>
            <a:r>
              <a:rPr lang="tr-TR" sz="15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Freamwork</a:t>
            </a:r>
            <a:r>
              <a:rPr lang="tr-TR" sz="15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, .Net </a:t>
            </a:r>
            <a:r>
              <a:rPr lang="tr-TR" sz="15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Core</a:t>
            </a:r>
            <a:r>
              <a:rPr lang="tr-TR" sz="15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) ortamında kullanılmak üzere geliştirilmiş yeni nesil programlama dilidir.</a:t>
            </a:r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  <a:latin typeface="Gilroy" panose="00000500000000000000" pitchFamily="50" charset="-94"/>
            </a:endParaRPr>
          </a:p>
        </p:txBody>
      </p:sp>
      <p:sp>
        <p:nvSpPr>
          <p:cNvPr id="83" name="TextBox 31">
            <a:extLst>
              <a:ext uri="{FF2B5EF4-FFF2-40B4-BE49-F238E27FC236}">
                <a16:creationId xmlns:a16="http://schemas.microsoft.com/office/drawing/2014/main" id="{63863A8F-B37C-19FD-BDDB-44AE89E318B8}"/>
              </a:ext>
            </a:extLst>
          </p:cNvPr>
          <p:cNvSpPr txBox="1"/>
          <p:nvPr/>
        </p:nvSpPr>
        <p:spPr>
          <a:xfrm>
            <a:off x="6169417" y="3726493"/>
            <a:ext cx="2521187" cy="1708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Gilroy" panose="00000500000000000000" pitchFamily="50" charset="-94"/>
              </a:rPr>
              <a:t>Windows Presentation Foundation; </a:t>
            </a:r>
            <a:r>
              <a:rPr lang="tr-TR" sz="15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XAML işaretleme dilinin kullanıldığı vektörel tabanlı, anlık müdahale edilebilen görsel</a:t>
            </a:r>
          </a:p>
          <a:p>
            <a:pPr algn="ctr"/>
            <a:r>
              <a:rPr lang="tr-TR" sz="15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ilroy" panose="00000500000000000000" pitchFamily="50" charset="-94"/>
              </a:rPr>
              <a:t>tasarım dilidir.</a:t>
            </a:r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  <a:latin typeface="Gilroy" panose="00000500000000000000" pitchFamily="50" charset="-94"/>
            </a:endParaRPr>
          </a:p>
        </p:txBody>
      </p:sp>
      <p:sp>
        <p:nvSpPr>
          <p:cNvPr id="84" name="TextBox 31">
            <a:extLst>
              <a:ext uri="{FF2B5EF4-FFF2-40B4-BE49-F238E27FC236}">
                <a16:creationId xmlns:a16="http://schemas.microsoft.com/office/drawing/2014/main" id="{A1B8AE3C-754C-012B-0190-E759AF23E470}"/>
              </a:ext>
            </a:extLst>
          </p:cNvPr>
          <p:cNvSpPr txBox="1"/>
          <p:nvPr/>
        </p:nvSpPr>
        <p:spPr>
          <a:xfrm>
            <a:off x="8856959" y="3745809"/>
            <a:ext cx="2521187" cy="12464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ilroy" panose="00000500000000000000" pitchFamily="50" charset="-94"/>
              </a:rPr>
              <a:t>DevExpress’in</a:t>
            </a:r>
            <a:r>
              <a:rPr lang="tr-TR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Gilroy" panose="00000500000000000000" pitchFamily="50" charset="-94"/>
              </a:rPr>
              <a:t> sunduğu bileşenler üzerinde geliştirmeler yapıp, daha kullanışlı ekran tasarımları ortaya konulmaktadır</a:t>
            </a:r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  <a:latin typeface="Gilroy" panose="00000500000000000000" pitchFamily="50" charset="-9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66D4693-1C3A-5639-086E-40AD054FD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236" y="2329655"/>
            <a:ext cx="754893" cy="75489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81E82C2-0AE7-8366-E903-DE94F43B8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66" y="2452326"/>
            <a:ext cx="430027" cy="449296"/>
          </a:xfrm>
          <a:prstGeom prst="rect">
            <a:avLst/>
          </a:prstGeom>
        </p:spPr>
      </p:pic>
      <p:sp>
        <p:nvSpPr>
          <p:cNvPr id="8" name="TextBox 31">
            <a:extLst>
              <a:ext uri="{FF2B5EF4-FFF2-40B4-BE49-F238E27FC236}">
                <a16:creationId xmlns:a16="http://schemas.microsoft.com/office/drawing/2014/main" id="{F0934843-F006-835F-6B2E-E97BC18A6F02}"/>
              </a:ext>
            </a:extLst>
          </p:cNvPr>
          <p:cNvSpPr txBox="1"/>
          <p:nvPr/>
        </p:nvSpPr>
        <p:spPr>
          <a:xfrm>
            <a:off x="801701" y="2532290"/>
            <a:ext cx="252118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MVVM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292DFC4A-8C5B-FCFE-FCBA-B541E2B89CAA}"/>
              </a:ext>
            </a:extLst>
          </p:cNvPr>
          <p:cNvSpPr txBox="1"/>
          <p:nvPr/>
        </p:nvSpPr>
        <p:spPr>
          <a:xfrm>
            <a:off x="6207951" y="2525172"/>
            <a:ext cx="2521187" cy="3847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9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WPF</a:t>
            </a: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22">
            <a:extLst>
              <a:ext uri="{FF2B5EF4-FFF2-40B4-BE49-F238E27FC236}">
                <a16:creationId xmlns:a16="http://schemas.microsoft.com/office/drawing/2014/main" id="{BC21D8B2-3C6B-2721-56F6-9B16D8F66E77}"/>
              </a:ext>
            </a:extLst>
          </p:cNvPr>
          <p:cNvGrpSpPr/>
          <p:nvPr/>
        </p:nvGrpSpPr>
        <p:grpSpPr>
          <a:xfrm rot="16200000">
            <a:off x="-1811107" y="6539655"/>
            <a:ext cx="2873971" cy="1472470"/>
            <a:chOff x="5980493" y="962531"/>
            <a:chExt cx="1307372" cy="66982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B7DD54-F733-1C89-AEC9-563A5AE6D1D4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93FFD2-BC75-30F2-9A87-5E68942A6F51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BA34B8-7920-E996-BDB3-DB05BE3B9202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0FC06F5-8F1B-24FB-6C35-4D0658E9A705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CA414F6-AE04-7A45-9E09-82DAF150365D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74402E4-8A5A-1ED7-507F-713B86187C9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90B4CA-ACFA-BE6A-893D-69FF09993D45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856595F-C87B-1BF0-9D6B-2BCDCC6A4E23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810F609-3B95-C9F2-6FEC-6481630E7684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A79D58F-5853-05D6-C449-AEADA2D54951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7FA2A81-1DE4-A1CB-E5B8-A649829B6C2B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15A6D7E-BD8F-ED06-E1FB-EC35FA1BF62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D5E33B3-1AEC-AC20-A4F1-0C0FF5886BD6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60F3E54-BD62-B628-94D6-2D85B6128CE9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CC31A0D-6070-13A9-F5A4-B5211346E93E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5487359-8FCE-F9A0-0DEA-F11B42200F89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599FAA-A26D-8A19-26D3-36B4DFBF42A3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00EE81E-9B8F-81C1-FEAC-20DFF8C0415F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5B1B2B2-0042-08E7-F726-0D29B0C00E3D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BFC7539-F27F-C09B-F027-DC916EB823ED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6194F5F-F58B-B726-14FC-20E46D559D09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8C36EAD-C7D4-0CB7-EF5A-0EA8036F990C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9A5640-CA37-FCC7-0AD3-06EA585BFBA7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D0628C9-2B76-57B1-B8FE-EDD4A7AC64AC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Dikdörtgen: Köşeleri Yuvarlatılmış 68">
            <a:extLst>
              <a:ext uri="{FF2B5EF4-FFF2-40B4-BE49-F238E27FC236}">
                <a16:creationId xmlns:a16="http://schemas.microsoft.com/office/drawing/2014/main" id="{E2C6E515-8021-EF01-0990-57CEA6C17954}"/>
              </a:ext>
            </a:extLst>
          </p:cNvPr>
          <p:cNvSpPr/>
          <p:nvPr/>
        </p:nvSpPr>
        <p:spPr>
          <a:xfrm>
            <a:off x="11286280" y="-1932689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3641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3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3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450"/>
                            </p:stCondLst>
                            <p:childTnLst>
                              <p:par>
                                <p:cTn id="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6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85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35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3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7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9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1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6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8" grpId="0" animBg="1"/>
      <p:bldP spid="79" grpId="0" animBg="1"/>
      <p:bldP spid="80" grpId="0" animBg="1"/>
      <p:bldP spid="81" grpId="0" animBg="1"/>
      <p:bldP spid="76" grpId="0" animBg="1"/>
      <p:bldP spid="77" grpId="0" animBg="1"/>
      <p:bldP spid="32" grpId="0"/>
      <p:bldP spid="10" grpId="0"/>
      <p:bldP spid="58" grpId="0" animBg="1"/>
      <p:bldP spid="64" grpId="0"/>
      <p:bldP spid="65" grpId="0"/>
      <p:bldP spid="67" grpId="0"/>
      <p:bldP spid="70" grpId="0" animBg="1"/>
      <p:bldP spid="74" grpId="0"/>
      <p:bldP spid="75" grpId="0"/>
      <p:bldP spid="82" grpId="0"/>
      <p:bldP spid="83" grpId="0"/>
      <p:bldP spid="84" grpId="0"/>
      <p:bldP spid="8" grpId="0"/>
      <p:bldP spid="9" grpId="0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ikdörtgen 67">
            <a:extLst>
              <a:ext uri="{FF2B5EF4-FFF2-40B4-BE49-F238E27FC236}">
                <a16:creationId xmlns:a16="http://schemas.microsoft.com/office/drawing/2014/main" id="{6B5EFF7E-2A43-FC6F-2E07-BAC82016365A}"/>
              </a:ext>
            </a:extLst>
          </p:cNvPr>
          <p:cNvSpPr/>
          <p:nvPr/>
        </p:nvSpPr>
        <p:spPr>
          <a:xfrm>
            <a:off x="-1872508" y="3722829"/>
            <a:ext cx="14962880" cy="1302352"/>
          </a:xfrm>
          <a:prstGeom prst="rect">
            <a:avLst/>
          </a:prstGeom>
          <a:solidFill>
            <a:srgbClr val="03C5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12EF10E-969E-4E1D-6671-320C9845F7B9}"/>
              </a:ext>
            </a:extLst>
          </p:cNvPr>
          <p:cNvSpPr/>
          <p:nvPr/>
        </p:nvSpPr>
        <p:spPr>
          <a:xfrm>
            <a:off x="10885387" y="-1666875"/>
            <a:ext cx="3333750" cy="3333750"/>
          </a:xfrm>
          <a:prstGeom prst="roundRect">
            <a:avLst/>
          </a:prstGeom>
          <a:solidFill>
            <a:srgbClr val="03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9A523E-05E1-49B9-AA58-602E91E5CD2F}"/>
              </a:ext>
            </a:extLst>
          </p:cNvPr>
          <p:cNvSpPr txBox="1"/>
          <p:nvPr/>
        </p:nvSpPr>
        <p:spPr>
          <a:xfrm>
            <a:off x="4717068" y="587312"/>
            <a:ext cx="2921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bg1"/>
                </a:solidFill>
                <a:latin typeface="Gilroy" panose="00000500000000000000" pitchFamily="50" charset="-94"/>
              </a:rPr>
              <a:t>WebAssembly</a:t>
            </a:r>
            <a:endParaRPr lang="en-US" sz="3200" b="1" dirty="0">
              <a:solidFill>
                <a:schemeClr val="bg1"/>
              </a:solidFill>
              <a:latin typeface="Gilroy" panose="00000500000000000000" pitchFamily="50" charset="-94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FF58DD-92AA-6E2B-A468-C8899C8D417A}"/>
              </a:ext>
            </a:extLst>
          </p:cNvPr>
          <p:cNvSpPr txBox="1"/>
          <p:nvPr/>
        </p:nvSpPr>
        <p:spPr>
          <a:xfrm>
            <a:off x="1892300" y="1262046"/>
            <a:ext cx="8585199" cy="94699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Yüksek seviyede yazılmış kodların browser üzerinde hızlı ve performanslı çalışmasını sağlayan bir derleme dilidir. Optimum CPU ve GPU kullanımı için </a:t>
            </a:r>
            <a:r>
              <a:rPr lang="tr-TR" sz="1600" dirty="0" err="1">
                <a:solidFill>
                  <a:schemeClr val="bg1"/>
                </a:solidFill>
                <a:latin typeface="Gilroy" panose="00000500000000000000" pitchFamily="50" charset="-94"/>
              </a:rPr>
              <a:t>WebAssembly'ye</a:t>
            </a: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 ihtiyaç </a:t>
            </a:r>
            <a:r>
              <a:rPr lang="tr-TR" sz="1550" dirty="0">
                <a:solidFill>
                  <a:schemeClr val="bg1"/>
                </a:solidFill>
                <a:latin typeface="Gilroy" panose="00000500000000000000" pitchFamily="50" charset="-94"/>
              </a:rPr>
              <a:t>vardır. </a:t>
            </a:r>
            <a:r>
              <a:rPr lang="tr-TR" sz="1550" b="1" dirty="0" err="1">
                <a:solidFill>
                  <a:schemeClr val="bg1"/>
                </a:solidFill>
                <a:latin typeface="Gilroy" panose="00000500000000000000" pitchFamily="50" charset="-94"/>
              </a:rPr>
              <a:t>Blazor</a:t>
            </a:r>
            <a:r>
              <a:rPr lang="tr-TR" sz="1550" dirty="0">
                <a:solidFill>
                  <a:schemeClr val="bg1"/>
                </a:solidFill>
                <a:latin typeface="Gilroy" panose="00000500000000000000" pitchFamily="50" charset="-94"/>
              </a:rPr>
              <a:t> </a:t>
            </a:r>
            <a:r>
              <a:rPr lang="tr-TR" sz="1550" dirty="0" err="1">
                <a:solidFill>
                  <a:schemeClr val="bg1"/>
                </a:solidFill>
                <a:latin typeface="Gilroy" panose="00000500000000000000" pitchFamily="50" charset="-94"/>
              </a:rPr>
              <a:t>WebAssembly</a:t>
            </a:r>
            <a:r>
              <a:rPr lang="tr-TR" sz="1550" dirty="0">
                <a:solidFill>
                  <a:schemeClr val="bg1"/>
                </a:solidFill>
                <a:latin typeface="Gilroy" panose="00000500000000000000" pitchFamily="50" charset="-94"/>
              </a:rPr>
              <a:t> ile yazılmış </a:t>
            </a:r>
            <a:r>
              <a:rPr lang="tr-TR" sz="1550" dirty="0" err="1">
                <a:solidFill>
                  <a:schemeClr val="bg1"/>
                </a:solidFill>
                <a:latin typeface="Gilroy" panose="00000500000000000000" pitchFamily="50" charset="-94"/>
              </a:rPr>
              <a:t>Live</a:t>
            </a:r>
            <a:r>
              <a:rPr lang="tr-TR" sz="1550" b="1" dirty="0" err="1">
                <a:solidFill>
                  <a:schemeClr val="bg1"/>
                </a:solidFill>
                <a:latin typeface="Gilroy" panose="00000500000000000000" pitchFamily="50" charset="-94"/>
              </a:rPr>
              <a:t>ERP</a:t>
            </a:r>
            <a:r>
              <a:rPr lang="tr-TR" sz="1550" dirty="0">
                <a:solidFill>
                  <a:schemeClr val="bg1"/>
                </a:solidFill>
                <a:latin typeface="Gilroy" panose="00000500000000000000" pitchFamily="50" charset="-94"/>
              </a:rPr>
              <a:t> web projemiz de bu özellikleri taşımaktadır. </a:t>
            </a:r>
            <a:endParaRPr lang="en-US" sz="1550" dirty="0">
              <a:solidFill>
                <a:schemeClr val="bg1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5B0EE0C8-6679-2448-2D05-93AC40A6B57E}"/>
              </a:ext>
            </a:extLst>
          </p:cNvPr>
          <p:cNvGrpSpPr/>
          <p:nvPr/>
        </p:nvGrpSpPr>
        <p:grpSpPr>
          <a:xfrm rot="16200000">
            <a:off x="-941907" y="6196411"/>
            <a:ext cx="2873971" cy="1472470"/>
            <a:chOff x="5980493" y="962531"/>
            <a:chExt cx="1307372" cy="669828"/>
          </a:xfrm>
          <a:solidFill>
            <a:schemeClr val="bg1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212B18-3D51-9C19-59A0-9877ACCCB78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D14B8-F2B2-ADD2-0C72-E33C818892E3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7E03E2-7231-8FA6-8388-478796D984A5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955537-89A9-06C6-1E71-2D92FBCE2AFD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41EEAF-ECFA-8BBF-7CF7-44BBC5CD5148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D8BC53-658C-69AD-463F-8368E7AA892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660DB-5AF0-0438-3BAA-E9D953D7FC9C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18F067-A49B-D116-491D-138F83F32A4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4C968A-88A2-4F7E-9724-A30309FCEF28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980E57-AF63-B84A-A22B-9F1175F3AA77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426E04-04CF-36E4-AE37-C3EA16CAA97F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38D33C-01D0-55D2-F3BC-2A18200C098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3355EA-5036-681D-6F2D-95A0DEDDA0DC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30E780-B411-105B-282A-9E21CAD7B28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7991D5-A914-0176-5B0D-F1427BEBFDE1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88CF0D-0F0C-F139-B866-CD5D38EB6A1A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9F29D3-9C40-9FAA-0ED0-B5895B19D571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0824D1-AFDA-692E-F0FF-8097E7107284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F6E303-92D2-5C0D-160C-B264B8514F42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C4BF2-116C-71FB-678C-456D5B8B154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8D7D07-E37C-7D09-6A89-067C024DC30E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47F994-00DB-463F-3965-706981E650AF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C84400-FACC-BBEE-A4C6-98C684966991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99B3B9-9F8B-C7C8-3D1B-9454FEAA943E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6" name="Resim 45">
            <a:extLst>
              <a:ext uri="{FF2B5EF4-FFF2-40B4-BE49-F238E27FC236}">
                <a16:creationId xmlns:a16="http://schemas.microsoft.com/office/drawing/2014/main" id="{E0B77B9F-5BE3-E986-2B68-9EA8D90B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sp>
        <p:nvSpPr>
          <p:cNvPr id="2" name="TextBox 29">
            <a:extLst>
              <a:ext uri="{FF2B5EF4-FFF2-40B4-BE49-F238E27FC236}">
                <a16:creationId xmlns:a16="http://schemas.microsoft.com/office/drawing/2014/main" id="{F752ACBA-0811-2CF8-AB9B-729C75E6269E}"/>
              </a:ext>
            </a:extLst>
          </p:cNvPr>
          <p:cNvSpPr txBox="1"/>
          <p:nvPr/>
        </p:nvSpPr>
        <p:spPr>
          <a:xfrm>
            <a:off x="5700334" y="350344"/>
            <a:ext cx="200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rgbClr val="03C5C5"/>
                </a:solidFill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Teknoloji</a:t>
            </a:r>
            <a:endParaRPr lang="en-US" sz="1400" b="1" dirty="0">
              <a:solidFill>
                <a:srgbClr val="03C5C5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E67C02F6-5D32-EFC4-4302-06DA9936E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2" y="2077228"/>
            <a:ext cx="5601765" cy="4508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79AF19E5-2E3F-CE84-1736-9C209912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03" y="2513029"/>
            <a:ext cx="2367099" cy="3659146"/>
          </a:xfrm>
          <a:prstGeom prst="rect">
            <a:avLst/>
          </a:prstGeom>
        </p:spPr>
      </p:pic>
      <p:grpSp>
        <p:nvGrpSpPr>
          <p:cNvPr id="28" name="Group 22">
            <a:extLst>
              <a:ext uri="{FF2B5EF4-FFF2-40B4-BE49-F238E27FC236}">
                <a16:creationId xmlns:a16="http://schemas.microsoft.com/office/drawing/2014/main" id="{690A347C-27CF-2AE2-1024-518BE3ABC087}"/>
              </a:ext>
            </a:extLst>
          </p:cNvPr>
          <p:cNvGrpSpPr/>
          <p:nvPr/>
        </p:nvGrpSpPr>
        <p:grpSpPr>
          <a:xfrm rot="10800000">
            <a:off x="11832388" y="1940767"/>
            <a:ext cx="2873971" cy="1402666"/>
            <a:chOff x="5980493" y="962531"/>
            <a:chExt cx="1307372" cy="669828"/>
          </a:xfrm>
          <a:solidFill>
            <a:schemeClr val="bg1">
              <a:lumMod val="50000"/>
            </a:schemeClr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B384B34-E6F4-8A1F-B8D2-34919CB68423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B8DE7E-4855-060E-6D23-3A99C1D6F35B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2046356-1AC6-041E-AFEE-A55472F97DE3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F8C079-4148-89DA-ED60-27A2289EE9A3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B01B029-6501-A494-029F-AB84A191DE4C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2B1A99C-67D6-6CDD-953E-2F8F63C33573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40D1ED-0A9F-7A14-F6D2-00ECBEA3CFF8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B484B5A-E481-3362-C921-733850AAB4A0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8FAD6C6-DC6F-A9B4-BF77-E0BBBFB50587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729ABD9-55BF-F6F0-7575-F6CAF9806E43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8C794E1-0794-788A-67E1-9E7E39DD0FEB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16F56FD-4572-DC4A-325F-89784041DBCD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9936D32-1F37-B62C-6730-3724CEE38E44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5CB407C-BF3A-3158-706B-AF8D51F0469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F233813-A964-C74A-9C24-270910E4E7C4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A0560D5-84B6-6916-6608-0C0E60BC1FFB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17C0A79-E292-1C87-A3D9-65242CE9376F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310EB2B-F922-68AA-E617-28515B804C6F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8C81BD0-2B4D-B371-AD0D-20D6B4FD6A56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AA42033-3177-60D7-A982-EDDF18113082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38A35E3-D5C2-AB59-7250-3920F883B40D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D05998F-EDB4-54E5-9EF6-5A71CFDB58A0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D628F68-A5EA-D3F1-DD09-820397C08529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D349BB8-9AA1-06FD-AF42-AD34E41C248A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032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5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" grpId="0" animBg="1"/>
      <p:bldP spid="32" grpId="0"/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23">
            <a:extLst>
              <a:ext uri="{FF2B5EF4-FFF2-40B4-BE49-F238E27FC236}">
                <a16:creationId xmlns:a16="http://schemas.microsoft.com/office/drawing/2014/main" id="{78FACBC3-D099-F97F-F33C-9CE3D285F648}"/>
              </a:ext>
            </a:extLst>
          </p:cNvPr>
          <p:cNvSpPr/>
          <p:nvPr/>
        </p:nvSpPr>
        <p:spPr>
          <a:xfrm flipH="1">
            <a:off x="1990497" y="776392"/>
            <a:ext cx="10201503" cy="6065581"/>
          </a:xfrm>
          <a:custGeom>
            <a:avLst/>
            <a:gdLst>
              <a:gd name="connsiteX0" fmla="*/ 0 w 9782906"/>
              <a:gd name="connsiteY0" fmla="*/ 0 h 6377481"/>
              <a:gd name="connsiteX1" fmla="*/ 61842 w 9782906"/>
              <a:gd name="connsiteY1" fmla="*/ 31471 h 6377481"/>
              <a:gd name="connsiteX2" fmla="*/ 9251824 w 9782906"/>
              <a:gd name="connsiteY2" fmla="*/ 5307948 h 6377481"/>
              <a:gd name="connsiteX3" fmla="*/ 9775204 w 9782906"/>
              <a:gd name="connsiteY3" fmla="*/ 6353146 h 6377481"/>
              <a:gd name="connsiteX4" fmla="*/ 9771018 w 9782906"/>
              <a:gd name="connsiteY4" fmla="*/ 6377481 h 6377481"/>
              <a:gd name="connsiteX5" fmla="*/ 0 w 9782906"/>
              <a:gd name="connsiteY5" fmla="*/ 6377481 h 637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2906" h="6377481">
                <a:moveTo>
                  <a:pt x="0" y="0"/>
                </a:moveTo>
                <a:lnTo>
                  <a:pt x="61842" y="31471"/>
                </a:lnTo>
                <a:lnTo>
                  <a:pt x="9251824" y="5307948"/>
                </a:lnTo>
                <a:cubicBezTo>
                  <a:pt x="9631662" y="5526034"/>
                  <a:pt x="9824965" y="5944090"/>
                  <a:pt x="9775204" y="6353146"/>
                </a:cubicBezTo>
                <a:lnTo>
                  <a:pt x="9771018" y="6377481"/>
                </a:lnTo>
                <a:lnTo>
                  <a:pt x="0" y="63774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9A523E-05E1-49B9-AA58-602E91E5CD2F}"/>
              </a:ext>
            </a:extLst>
          </p:cNvPr>
          <p:cNvSpPr txBox="1"/>
          <p:nvPr/>
        </p:nvSpPr>
        <p:spPr>
          <a:xfrm>
            <a:off x="4578651" y="494750"/>
            <a:ext cx="4373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Gilroy" panose="00000500000000000000" pitchFamily="50" charset="-94"/>
              </a:rPr>
              <a:t>Özelleştirmeler</a:t>
            </a:r>
            <a:endParaRPr lang="en-US" sz="3200" b="1" dirty="0">
              <a:solidFill>
                <a:schemeClr val="bg1"/>
              </a:solidFill>
              <a:latin typeface="Gilroy" panose="00000500000000000000" pitchFamily="50" charset="-94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FF58DD-92AA-6E2B-A468-C8899C8D417A}"/>
              </a:ext>
            </a:extLst>
          </p:cNvPr>
          <p:cNvSpPr txBox="1"/>
          <p:nvPr/>
        </p:nvSpPr>
        <p:spPr>
          <a:xfrm>
            <a:off x="2116759" y="1167733"/>
            <a:ext cx="8026399" cy="95551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r-TR" sz="1550" dirty="0">
                <a:solidFill>
                  <a:schemeClr val="bg1"/>
                </a:solidFill>
                <a:latin typeface="Gilroy" panose="00000500000000000000" pitchFamily="50" charset="-94"/>
              </a:rPr>
              <a:t>Teknolojik alt yapımızda yer alan </a:t>
            </a:r>
            <a:r>
              <a:rPr lang="tr-TR" sz="1550" b="1" dirty="0">
                <a:solidFill>
                  <a:schemeClr val="bg1"/>
                </a:solidFill>
                <a:latin typeface="Gilroy" panose="00000500000000000000" pitchFamily="50" charset="-94"/>
              </a:rPr>
              <a:t>MVVM</a:t>
            </a:r>
            <a:r>
              <a:rPr lang="tr-TR" sz="1550" dirty="0">
                <a:solidFill>
                  <a:schemeClr val="bg1"/>
                </a:solidFill>
                <a:latin typeface="Gilroy" panose="00000500000000000000" pitchFamily="50" charset="-94"/>
              </a:rPr>
              <a:t> tasarım deseni mimarisi ve </a:t>
            </a:r>
            <a:r>
              <a:rPr lang="tr-TR" sz="1550" b="1" dirty="0">
                <a:solidFill>
                  <a:schemeClr val="bg1"/>
                </a:solidFill>
                <a:latin typeface="Gilroy" panose="00000500000000000000" pitchFamily="50" charset="-94"/>
              </a:rPr>
              <a:t>WPF</a:t>
            </a:r>
            <a:r>
              <a:rPr lang="tr-TR" sz="1550" dirty="0">
                <a:solidFill>
                  <a:schemeClr val="bg1"/>
                </a:solidFill>
                <a:latin typeface="Gilroy" panose="00000500000000000000" pitchFamily="50" charset="-94"/>
              </a:rPr>
              <a:t> arayüz uygulaması sayesinde UI tarafı ve iş nesnesinin ayrıştırılmış özellikleriyle </a:t>
            </a: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kullanıcı bazlı ve esnek yapıda özelleştirme imkanları sunar.</a:t>
            </a:r>
            <a:endParaRPr lang="en-US" sz="1600" dirty="0">
              <a:solidFill>
                <a:schemeClr val="bg1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5B0EE0C8-6679-2448-2D05-93AC40A6B57E}"/>
              </a:ext>
            </a:extLst>
          </p:cNvPr>
          <p:cNvGrpSpPr/>
          <p:nvPr/>
        </p:nvGrpSpPr>
        <p:grpSpPr>
          <a:xfrm rot="16200000">
            <a:off x="-751904" y="430425"/>
            <a:ext cx="2546589" cy="1304737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212B18-3D51-9C19-59A0-9877ACCCB78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D14B8-F2B2-ADD2-0C72-E33C818892E3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7E03E2-7231-8FA6-8388-478796D984A5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955537-89A9-06C6-1E71-2D92FBCE2AFD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41EEAF-ECFA-8BBF-7CF7-44BBC5CD5148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D8BC53-658C-69AD-463F-8368E7AA892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660DB-5AF0-0438-3BAA-E9D953D7FC9C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18F067-A49B-D116-491D-138F83F32A4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4C968A-88A2-4F7E-9724-A30309FCEF28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980E57-AF63-B84A-A22B-9F1175F3AA77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426E04-04CF-36E4-AE37-C3EA16CAA97F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38D33C-01D0-55D2-F3BC-2A18200C098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3355EA-5036-681D-6F2D-95A0DEDDA0DC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30E780-B411-105B-282A-9E21CAD7B28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7991D5-A914-0176-5B0D-F1427BEBFDE1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88CF0D-0F0C-F139-B866-CD5D38EB6A1A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9F29D3-9C40-9FAA-0ED0-B5895B19D571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0824D1-AFDA-692E-F0FF-8097E7107284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F6E303-92D2-5C0D-160C-B264B8514F42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C4BF2-116C-71FB-678C-456D5B8B154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8D7D07-E37C-7D09-6A89-067C024DC30E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47F994-00DB-463F-3965-706981E650AF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C84400-FACC-BBEE-A4C6-98C684966991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99B3B9-9F8B-C7C8-3D1B-9454FEAA943E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B3A722AF-6D21-4BB3-E253-B147D8112C0D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6" name="Resim 45">
            <a:extLst>
              <a:ext uri="{FF2B5EF4-FFF2-40B4-BE49-F238E27FC236}">
                <a16:creationId xmlns:a16="http://schemas.microsoft.com/office/drawing/2014/main" id="{E0B77B9F-5BE3-E986-2B68-9EA8D90B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grpSp>
        <p:nvGrpSpPr>
          <p:cNvPr id="7" name="Group 63">
            <a:extLst>
              <a:ext uri="{FF2B5EF4-FFF2-40B4-BE49-F238E27FC236}">
                <a16:creationId xmlns:a16="http://schemas.microsoft.com/office/drawing/2014/main" id="{6195866F-B49E-418B-10D3-58496BDA0F01}"/>
              </a:ext>
            </a:extLst>
          </p:cNvPr>
          <p:cNvGrpSpPr/>
          <p:nvPr/>
        </p:nvGrpSpPr>
        <p:grpSpPr>
          <a:xfrm rot="5400000">
            <a:off x="10809858" y="2734826"/>
            <a:ext cx="2709785" cy="1388350"/>
            <a:chOff x="5980493" y="962531"/>
            <a:chExt cx="1307372" cy="669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47F746-3FFA-21EB-97CB-866820348136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012E3F-72DB-31AC-379B-B8B4927B34B0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AE2B50-01A2-4DDF-2DD7-4B7FAF2F42AE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48C840-0047-C6CE-6B51-8A838FFD5434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A295A1-7F87-5679-848E-B1DE45172ADF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B7F88F-6519-32A2-93F9-A345BCC075C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1DBC63A-A3EB-FD9B-2D53-8E62A5A7A15E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7A00A2B-F4B3-7B2C-4A98-6AD6A9EBAF3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40E6356-0B60-1A16-AFB6-7B6A9A0E2409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1E6D90-0035-2A33-49B9-91DA8F7A8881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61CF2D1-E4BF-9F5B-7268-612EDE89F45B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8ACB77C-F189-A0CD-F8FC-F568607F07BC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5D5FF70-16D7-2BE4-BF05-B2969D30238D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D80B581-5A51-5FB3-4112-48C42F05402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5B63F4C-DCCA-89E7-D260-B4A2BC8D0244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850345E-EC6D-E511-5C6C-B241B8863D8C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0E60DC-B31E-1CE9-314D-1DEA55611537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5A937A-4139-C333-F9E7-05DE238388BC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662B217-AF64-71DD-A916-7C8CCFBFA537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0A74A01-2F01-1E41-907E-87413D0D27A3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13645D4-DC91-C592-F43B-E4F57D493A1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4FC576-EBE7-432E-B093-D18FCD142C97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5E7472F-BE83-9848-8C7F-9914554E5178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D56183-72E7-D65C-48D3-0337219A479C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5" name="Resim 74">
            <a:extLst>
              <a:ext uri="{FF2B5EF4-FFF2-40B4-BE49-F238E27FC236}">
                <a16:creationId xmlns:a16="http://schemas.microsoft.com/office/drawing/2014/main" id="{D6EC4CF2-18E1-E041-A556-D97432930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36270"/>
            <a:ext cx="5041900" cy="3120356"/>
          </a:xfrm>
          <a:prstGeom prst="rect">
            <a:avLst/>
          </a:prstGeom>
        </p:spPr>
      </p:pic>
      <p:pic>
        <p:nvPicPr>
          <p:cNvPr id="70" name="Resim 69">
            <a:extLst>
              <a:ext uri="{FF2B5EF4-FFF2-40B4-BE49-F238E27FC236}">
                <a16:creationId xmlns:a16="http://schemas.microsoft.com/office/drawing/2014/main" id="{ED95C7D5-B721-D2DB-DA62-59E16475A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91" y="2074108"/>
            <a:ext cx="5573734" cy="4458987"/>
          </a:xfrm>
          <a:prstGeom prst="rect">
            <a:avLst/>
          </a:prstGeom>
          <a:effectLst>
            <a:outerShdw blurRad="203200" dist="139700" dir="7920000" algn="tr" rotWithShape="0">
              <a:prstClr val="black">
                <a:alpha val="4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338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3">
            <a:extLst>
              <a:ext uri="{FF2B5EF4-FFF2-40B4-BE49-F238E27FC236}">
                <a16:creationId xmlns:a16="http://schemas.microsoft.com/office/drawing/2014/main" id="{A46DD664-0CE4-B7D8-ADF0-91DE2D9BFE27}"/>
              </a:ext>
            </a:extLst>
          </p:cNvPr>
          <p:cNvSpPr/>
          <p:nvPr/>
        </p:nvSpPr>
        <p:spPr>
          <a:xfrm flipH="1">
            <a:off x="1990496" y="778268"/>
            <a:ext cx="10201503" cy="6065581"/>
          </a:xfrm>
          <a:custGeom>
            <a:avLst/>
            <a:gdLst>
              <a:gd name="connsiteX0" fmla="*/ 0 w 9782906"/>
              <a:gd name="connsiteY0" fmla="*/ 0 h 6377481"/>
              <a:gd name="connsiteX1" fmla="*/ 61842 w 9782906"/>
              <a:gd name="connsiteY1" fmla="*/ 31471 h 6377481"/>
              <a:gd name="connsiteX2" fmla="*/ 9251824 w 9782906"/>
              <a:gd name="connsiteY2" fmla="*/ 5307948 h 6377481"/>
              <a:gd name="connsiteX3" fmla="*/ 9775204 w 9782906"/>
              <a:gd name="connsiteY3" fmla="*/ 6353146 h 6377481"/>
              <a:gd name="connsiteX4" fmla="*/ 9771018 w 9782906"/>
              <a:gd name="connsiteY4" fmla="*/ 6377481 h 6377481"/>
              <a:gd name="connsiteX5" fmla="*/ 0 w 9782906"/>
              <a:gd name="connsiteY5" fmla="*/ 6377481 h 637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2906" h="6377481">
                <a:moveTo>
                  <a:pt x="0" y="0"/>
                </a:moveTo>
                <a:lnTo>
                  <a:pt x="61842" y="31471"/>
                </a:lnTo>
                <a:lnTo>
                  <a:pt x="9251824" y="5307948"/>
                </a:lnTo>
                <a:cubicBezTo>
                  <a:pt x="9631662" y="5526034"/>
                  <a:pt x="9824965" y="5944090"/>
                  <a:pt x="9775204" y="6353146"/>
                </a:cubicBezTo>
                <a:lnTo>
                  <a:pt x="9771018" y="6377481"/>
                </a:lnTo>
                <a:lnTo>
                  <a:pt x="0" y="63774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9A523E-05E1-49B9-AA58-602E91E5CD2F}"/>
              </a:ext>
            </a:extLst>
          </p:cNvPr>
          <p:cNvSpPr txBox="1"/>
          <p:nvPr/>
        </p:nvSpPr>
        <p:spPr>
          <a:xfrm>
            <a:off x="3826915" y="561425"/>
            <a:ext cx="569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Gilroy" panose="00000500000000000000" pitchFamily="50" charset="-94"/>
              </a:rPr>
              <a:t>Kullanıcı Tanımlı Ekranlar</a:t>
            </a:r>
            <a:endParaRPr lang="en-US" sz="3200" b="1" dirty="0">
              <a:solidFill>
                <a:schemeClr val="bg1"/>
              </a:solidFill>
              <a:latin typeface="Gilroy" panose="00000500000000000000" pitchFamily="50" charset="-94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FF58DD-92AA-6E2B-A468-C8899C8D417A}"/>
              </a:ext>
            </a:extLst>
          </p:cNvPr>
          <p:cNvSpPr txBox="1"/>
          <p:nvPr/>
        </p:nvSpPr>
        <p:spPr>
          <a:xfrm>
            <a:off x="2348795" y="1236234"/>
            <a:ext cx="8026399" cy="95551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Ekran özelleştirme ile çalışma esnasında programın kapatılmasına ihtiyaç duymadan tüm ekranlarda sekmeler arasında alanların yerini değiştirebilir veya istenilen yeni alanlar eklenebilir. Bu şekilde kullanıcıya özel tasarımlar yapılmasına olanak sağlar.</a:t>
            </a:r>
            <a:endParaRPr lang="en-US" sz="1600" dirty="0">
              <a:solidFill>
                <a:schemeClr val="bg1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5B0EE0C8-6679-2448-2D05-93AC40A6B57E}"/>
              </a:ext>
            </a:extLst>
          </p:cNvPr>
          <p:cNvGrpSpPr/>
          <p:nvPr/>
        </p:nvGrpSpPr>
        <p:grpSpPr>
          <a:xfrm rot="16200000">
            <a:off x="-751904" y="4517013"/>
            <a:ext cx="2546589" cy="1304737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212B18-3D51-9C19-59A0-9877ACCCB78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D14B8-F2B2-ADD2-0C72-E33C818892E3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7E03E2-7231-8FA6-8388-478796D984A5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955537-89A9-06C6-1E71-2D92FBCE2AFD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41EEAF-ECFA-8BBF-7CF7-44BBC5CD5148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D8BC53-658C-69AD-463F-8368E7AA892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660DB-5AF0-0438-3BAA-E9D953D7FC9C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18F067-A49B-D116-491D-138F83F32A4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4C968A-88A2-4F7E-9724-A30309FCEF28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980E57-AF63-B84A-A22B-9F1175F3AA77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426E04-04CF-36E4-AE37-C3EA16CAA97F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38D33C-01D0-55D2-F3BC-2A18200C098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3355EA-5036-681D-6F2D-95A0DEDDA0DC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30E780-B411-105B-282A-9E21CAD7B28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7991D5-A914-0176-5B0D-F1427BEBFDE1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88CF0D-0F0C-F139-B866-CD5D38EB6A1A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9F29D3-9C40-9FAA-0ED0-B5895B19D571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0824D1-AFDA-692E-F0FF-8097E7107284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F6E303-92D2-5C0D-160C-B264B8514F42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C4BF2-116C-71FB-678C-456D5B8B154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8D7D07-E37C-7D09-6A89-067C024DC30E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47F994-00DB-463F-3965-706981E650AF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C84400-FACC-BBEE-A4C6-98C684966991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99B3B9-9F8B-C7C8-3D1B-9454FEAA943E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B3A722AF-6D21-4BB3-E253-B147D8112C0D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6" name="Resim 45">
            <a:extLst>
              <a:ext uri="{FF2B5EF4-FFF2-40B4-BE49-F238E27FC236}">
                <a16:creationId xmlns:a16="http://schemas.microsoft.com/office/drawing/2014/main" id="{E0B77B9F-5BE3-E986-2B68-9EA8D90B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grpSp>
        <p:nvGrpSpPr>
          <p:cNvPr id="7" name="Group 63">
            <a:extLst>
              <a:ext uri="{FF2B5EF4-FFF2-40B4-BE49-F238E27FC236}">
                <a16:creationId xmlns:a16="http://schemas.microsoft.com/office/drawing/2014/main" id="{6195866F-B49E-418B-10D3-58496BDA0F01}"/>
              </a:ext>
            </a:extLst>
          </p:cNvPr>
          <p:cNvGrpSpPr/>
          <p:nvPr/>
        </p:nvGrpSpPr>
        <p:grpSpPr>
          <a:xfrm rot="5400000">
            <a:off x="9893288" y="-1652743"/>
            <a:ext cx="2709785" cy="1388350"/>
            <a:chOff x="5980493" y="962531"/>
            <a:chExt cx="1307372" cy="669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47F746-3FFA-21EB-97CB-866820348136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012E3F-72DB-31AC-379B-B8B4927B34B0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AE2B50-01A2-4DDF-2DD7-4B7FAF2F42AE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48C840-0047-C6CE-6B51-8A838FFD5434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A295A1-7F87-5679-848E-B1DE45172ADF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B7F88F-6519-32A2-93F9-A345BCC075C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1DBC63A-A3EB-FD9B-2D53-8E62A5A7A15E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7A00A2B-F4B3-7B2C-4A98-6AD6A9EBAF3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40E6356-0B60-1A16-AFB6-7B6A9A0E2409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1E6D90-0035-2A33-49B9-91DA8F7A8881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61CF2D1-E4BF-9F5B-7268-612EDE89F45B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8ACB77C-F189-A0CD-F8FC-F568607F07BC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5D5FF70-16D7-2BE4-BF05-B2969D30238D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D80B581-5A51-5FB3-4112-48C42F05402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5B63F4C-DCCA-89E7-D260-B4A2BC8D0244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850345E-EC6D-E511-5C6C-B241B8863D8C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0E60DC-B31E-1CE9-314D-1DEA55611537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5A937A-4139-C333-F9E7-05DE238388BC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662B217-AF64-71DD-A916-7C8CCFBFA537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0A74A01-2F01-1E41-907E-87413D0D27A3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13645D4-DC91-C592-F43B-E4F57D493A1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4FC576-EBE7-432E-B093-D18FCD142C97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5E7472F-BE83-9848-8C7F-9914554E5178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D56183-72E7-D65C-48D3-0337219A479C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9">
            <a:extLst>
              <a:ext uri="{FF2B5EF4-FFF2-40B4-BE49-F238E27FC236}">
                <a16:creationId xmlns:a16="http://schemas.microsoft.com/office/drawing/2014/main" id="{A99DAA08-97E3-ACAD-F34A-34735A055DEC}"/>
              </a:ext>
            </a:extLst>
          </p:cNvPr>
          <p:cNvSpPr txBox="1"/>
          <p:nvPr/>
        </p:nvSpPr>
        <p:spPr>
          <a:xfrm>
            <a:off x="5514127" y="334106"/>
            <a:ext cx="200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rgbClr val="03C5C5"/>
                </a:solidFill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Özelleştirmeler</a:t>
            </a:r>
            <a:endParaRPr lang="en-US" sz="1400" b="1" dirty="0">
              <a:solidFill>
                <a:srgbClr val="03C5C5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B9F37625-CE7C-2CD6-FF00-5252A6AA81ED}"/>
              </a:ext>
            </a:extLst>
          </p:cNvPr>
          <p:cNvGrpSpPr/>
          <p:nvPr/>
        </p:nvGrpSpPr>
        <p:grpSpPr>
          <a:xfrm>
            <a:off x="4914162" y="6262597"/>
            <a:ext cx="2363675" cy="261610"/>
            <a:chOff x="5264532" y="6016444"/>
            <a:chExt cx="1630526" cy="339548"/>
          </a:xfrm>
        </p:grpSpPr>
        <p:sp>
          <p:nvSpPr>
            <p:cNvPr id="9" name="Dikdörtgen: Köşeleri Yuvarlatılmış 8">
              <a:extLst>
                <a:ext uri="{FF2B5EF4-FFF2-40B4-BE49-F238E27FC236}">
                  <a16:creationId xmlns:a16="http://schemas.microsoft.com/office/drawing/2014/main" id="{DDB60FCD-1B4C-9D08-57DC-668DDC2F007D}"/>
                </a:ext>
              </a:extLst>
            </p:cNvPr>
            <p:cNvSpPr/>
            <p:nvPr/>
          </p:nvSpPr>
          <p:spPr>
            <a:xfrm>
              <a:off x="5466544" y="6034676"/>
              <a:ext cx="1235271" cy="3000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4" name="Dikdörtgen 23">
              <a:extLst>
                <a:ext uri="{FF2B5EF4-FFF2-40B4-BE49-F238E27FC236}">
                  <a16:creationId xmlns:a16="http://schemas.microsoft.com/office/drawing/2014/main" id="{47F4AF65-50DA-E050-3FAA-1D45DFB921DE}"/>
                </a:ext>
              </a:extLst>
            </p:cNvPr>
            <p:cNvSpPr/>
            <p:nvPr/>
          </p:nvSpPr>
          <p:spPr>
            <a:xfrm>
              <a:off x="5264532" y="6016444"/>
              <a:ext cx="1630526" cy="339548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1100" b="0" cap="none" spc="0" dirty="0">
                  <a:ln w="0"/>
                  <a:solidFill>
                    <a:schemeClr val="tx1"/>
                  </a:solidFill>
                </a:rPr>
                <a:t>Kullanıcı Tanımlı Ekranlar</a:t>
              </a:r>
            </a:p>
          </p:txBody>
        </p:sp>
      </p:grpSp>
      <p:pic>
        <p:nvPicPr>
          <p:cNvPr id="43" name="Resim 42">
            <a:extLst>
              <a:ext uri="{FF2B5EF4-FFF2-40B4-BE49-F238E27FC236}">
                <a16:creationId xmlns:a16="http://schemas.microsoft.com/office/drawing/2014/main" id="{6C94247E-F175-FA5B-1ABE-E0AB8FE27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0181" y="2279793"/>
            <a:ext cx="6750713" cy="39088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Resim 43">
            <a:extLst>
              <a:ext uri="{FF2B5EF4-FFF2-40B4-BE49-F238E27FC236}">
                <a16:creationId xmlns:a16="http://schemas.microsoft.com/office/drawing/2014/main" id="{9E3D7F6D-D550-FF12-FA00-F36981266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900" y="2608281"/>
            <a:ext cx="5029000" cy="311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  <p:bldP spid="4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3">
            <a:extLst>
              <a:ext uri="{FF2B5EF4-FFF2-40B4-BE49-F238E27FC236}">
                <a16:creationId xmlns:a16="http://schemas.microsoft.com/office/drawing/2014/main" id="{455A2267-9E81-8B4C-0887-4464838F7714}"/>
              </a:ext>
            </a:extLst>
          </p:cNvPr>
          <p:cNvSpPr/>
          <p:nvPr/>
        </p:nvSpPr>
        <p:spPr>
          <a:xfrm flipH="1">
            <a:off x="1990496" y="778268"/>
            <a:ext cx="10201503" cy="6065581"/>
          </a:xfrm>
          <a:custGeom>
            <a:avLst/>
            <a:gdLst>
              <a:gd name="connsiteX0" fmla="*/ 0 w 9782906"/>
              <a:gd name="connsiteY0" fmla="*/ 0 h 6377481"/>
              <a:gd name="connsiteX1" fmla="*/ 61842 w 9782906"/>
              <a:gd name="connsiteY1" fmla="*/ 31471 h 6377481"/>
              <a:gd name="connsiteX2" fmla="*/ 9251824 w 9782906"/>
              <a:gd name="connsiteY2" fmla="*/ 5307948 h 6377481"/>
              <a:gd name="connsiteX3" fmla="*/ 9775204 w 9782906"/>
              <a:gd name="connsiteY3" fmla="*/ 6353146 h 6377481"/>
              <a:gd name="connsiteX4" fmla="*/ 9771018 w 9782906"/>
              <a:gd name="connsiteY4" fmla="*/ 6377481 h 6377481"/>
              <a:gd name="connsiteX5" fmla="*/ 0 w 9782906"/>
              <a:gd name="connsiteY5" fmla="*/ 6377481 h 637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2906" h="6377481">
                <a:moveTo>
                  <a:pt x="0" y="0"/>
                </a:moveTo>
                <a:lnTo>
                  <a:pt x="61842" y="31471"/>
                </a:lnTo>
                <a:lnTo>
                  <a:pt x="9251824" y="5307948"/>
                </a:lnTo>
                <a:cubicBezTo>
                  <a:pt x="9631662" y="5526034"/>
                  <a:pt x="9824965" y="5944090"/>
                  <a:pt x="9775204" y="6353146"/>
                </a:cubicBezTo>
                <a:lnTo>
                  <a:pt x="9771018" y="6377481"/>
                </a:lnTo>
                <a:lnTo>
                  <a:pt x="0" y="63774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9A523E-05E1-49B9-AA58-602E91E5CD2F}"/>
              </a:ext>
            </a:extLst>
          </p:cNvPr>
          <p:cNvSpPr txBox="1"/>
          <p:nvPr/>
        </p:nvSpPr>
        <p:spPr>
          <a:xfrm>
            <a:off x="2820181" y="534781"/>
            <a:ext cx="778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Gilroy" panose="00000500000000000000" pitchFamily="50" charset="-94"/>
              </a:rPr>
              <a:t>Kullanıcı Tanımlı Programlar </a:t>
            </a:r>
            <a:r>
              <a:rPr lang="tr-TR" sz="3200" b="1" dirty="0">
                <a:solidFill>
                  <a:srgbClr val="03C5C5"/>
                </a:solidFill>
                <a:latin typeface="Gilroy" panose="00000500000000000000" pitchFamily="50" charset="-94"/>
              </a:rPr>
              <a:t>(</a:t>
            </a:r>
            <a:r>
              <a:rPr lang="tr-TR" sz="3200" b="1" dirty="0" err="1">
                <a:solidFill>
                  <a:srgbClr val="03C5C5"/>
                </a:solidFill>
                <a:latin typeface="Gilroy" panose="00000500000000000000" pitchFamily="50" charset="-94"/>
              </a:rPr>
              <a:t>Script</a:t>
            </a:r>
            <a:r>
              <a:rPr lang="tr-TR" sz="3200" b="1" dirty="0">
                <a:solidFill>
                  <a:srgbClr val="03C5C5"/>
                </a:solidFill>
                <a:latin typeface="Gilroy" panose="00000500000000000000" pitchFamily="50" charset="-94"/>
              </a:rPr>
              <a:t>)</a:t>
            </a:r>
            <a:endParaRPr lang="en-US" sz="3200" b="1" dirty="0">
              <a:solidFill>
                <a:srgbClr val="03C5C5"/>
              </a:solidFill>
              <a:latin typeface="Gilroy" panose="00000500000000000000" pitchFamily="50" charset="-94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FF58DD-92AA-6E2B-A468-C8899C8D417A}"/>
              </a:ext>
            </a:extLst>
          </p:cNvPr>
          <p:cNvSpPr txBox="1"/>
          <p:nvPr/>
        </p:nvSpPr>
        <p:spPr>
          <a:xfrm>
            <a:off x="2116759" y="1236234"/>
            <a:ext cx="8026399" cy="95551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İhtiyaçlara uygun geliştirilen </a:t>
            </a:r>
            <a:r>
              <a:rPr lang="tr-TR" sz="1600" b="1" dirty="0" err="1">
                <a:solidFill>
                  <a:schemeClr val="bg1"/>
                </a:solidFill>
                <a:latin typeface="Gilroy" panose="00000500000000000000" pitchFamily="50" charset="-94"/>
              </a:rPr>
              <a:t>script</a:t>
            </a: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 desteği ile herhangi bir alana veri girilmesi</a:t>
            </a:r>
          </a:p>
          <a:p>
            <a:pPr algn="ctr">
              <a:lnSpc>
                <a:spcPct val="120000"/>
              </a:lnSpc>
            </a:pP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kullanıcıyı uyararak zorunlu hale getirebilir, bir alandan başka bir alana daha önceden girilmiş veri otomatik olarak aktarılması sağlanır.</a:t>
            </a:r>
            <a:endParaRPr lang="en-US" sz="1600" dirty="0">
              <a:solidFill>
                <a:schemeClr val="bg1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5B0EE0C8-6679-2448-2D05-93AC40A6B57E}"/>
              </a:ext>
            </a:extLst>
          </p:cNvPr>
          <p:cNvGrpSpPr/>
          <p:nvPr/>
        </p:nvGrpSpPr>
        <p:grpSpPr>
          <a:xfrm rot="16200000">
            <a:off x="-801350" y="3043222"/>
            <a:ext cx="2546589" cy="1304737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212B18-3D51-9C19-59A0-9877ACCCB78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D14B8-F2B2-ADD2-0C72-E33C818892E3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7E03E2-7231-8FA6-8388-478796D984A5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955537-89A9-06C6-1E71-2D92FBCE2AFD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41EEAF-ECFA-8BBF-7CF7-44BBC5CD5148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D8BC53-658C-69AD-463F-8368E7AA892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660DB-5AF0-0438-3BAA-E9D953D7FC9C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18F067-A49B-D116-491D-138F83F32A4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4C968A-88A2-4F7E-9724-A30309FCEF28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980E57-AF63-B84A-A22B-9F1175F3AA77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426E04-04CF-36E4-AE37-C3EA16CAA97F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38D33C-01D0-55D2-F3BC-2A18200C098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3355EA-5036-681D-6F2D-95A0DEDDA0DC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30E780-B411-105B-282A-9E21CAD7B28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7991D5-A914-0176-5B0D-F1427BEBFDE1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88CF0D-0F0C-F139-B866-CD5D38EB6A1A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9F29D3-9C40-9FAA-0ED0-B5895B19D571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0824D1-AFDA-692E-F0FF-8097E7107284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F6E303-92D2-5C0D-160C-B264B8514F42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C4BF2-116C-71FB-678C-456D5B8B154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8D7D07-E37C-7D09-6A89-067C024DC30E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47F994-00DB-463F-3965-706981E650AF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C84400-FACC-BBEE-A4C6-98C684966991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99B3B9-9F8B-C7C8-3D1B-9454FEAA943E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B3A722AF-6D21-4BB3-E253-B147D8112C0D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6" name="Resim 45">
            <a:extLst>
              <a:ext uri="{FF2B5EF4-FFF2-40B4-BE49-F238E27FC236}">
                <a16:creationId xmlns:a16="http://schemas.microsoft.com/office/drawing/2014/main" id="{E0B77B9F-5BE3-E986-2B68-9EA8D90B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grpSp>
        <p:nvGrpSpPr>
          <p:cNvPr id="7" name="Group 63">
            <a:extLst>
              <a:ext uri="{FF2B5EF4-FFF2-40B4-BE49-F238E27FC236}">
                <a16:creationId xmlns:a16="http://schemas.microsoft.com/office/drawing/2014/main" id="{6195866F-B49E-418B-10D3-58496BDA0F01}"/>
              </a:ext>
            </a:extLst>
          </p:cNvPr>
          <p:cNvGrpSpPr/>
          <p:nvPr/>
        </p:nvGrpSpPr>
        <p:grpSpPr>
          <a:xfrm rot="5400000">
            <a:off x="10837108" y="2208738"/>
            <a:ext cx="2709785" cy="1388350"/>
            <a:chOff x="5980493" y="962531"/>
            <a:chExt cx="1307372" cy="669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47F746-3FFA-21EB-97CB-866820348136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012E3F-72DB-31AC-379B-B8B4927B34B0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AE2B50-01A2-4DDF-2DD7-4B7FAF2F42AE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48C840-0047-C6CE-6B51-8A838FFD5434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A295A1-7F87-5679-848E-B1DE45172ADF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B7F88F-6519-32A2-93F9-A345BCC075C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1DBC63A-A3EB-FD9B-2D53-8E62A5A7A15E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7A00A2B-F4B3-7B2C-4A98-6AD6A9EBAF3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40E6356-0B60-1A16-AFB6-7B6A9A0E2409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1E6D90-0035-2A33-49B9-91DA8F7A8881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61CF2D1-E4BF-9F5B-7268-612EDE89F45B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8ACB77C-F189-A0CD-F8FC-F568607F07BC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5D5FF70-16D7-2BE4-BF05-B2969D30238D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D80B581-5A51-5FB3-4112-48C42F05402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5B63F4C-DCCA-89E7-D260-B4A2BC8D0244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850345E-EC6D-E511-5C6C-B241B8863D8C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0E60DC-B31E-1CE9-314D-1DEA55611537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5A937A-4139-C333-F9E7-05DE238388BC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662B217-AF64-71DD-A916-7C8CCFBFA537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0A74A01-2F01-1E41-907E-87413D0D27A3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13645D4-DC91-C592-F43B-E4F57D493A12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4FC576-EBE7-432E-B093-D18FCD142C97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5E7472F-BE83-9848-8C7F-9914554E5178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D56183-72E7-D65C-48D3-0337219A479C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9">
            <a:extLst>
              <a:ext uri="{FF2B5EF4-FFF2-40B4-BE49-F238E27FC236}">
                <a16:creationId xmlns:a16="http://schemas.microsoft.com/office/drawing/2014/main" id="{A99DAA08-97E3-ACAD-F34A-34735A055DEC}"/>
              </a:ext>
            </a:extLst>
          </p:cNvPr>
          <p:cNvSpPr txBox="1"/>
          <p:nvPr/>
        </p:nvSpPr>
        <p:spPr>
          <a:xfrm>
            <a:off x="5516355" y="334106"/>
            <a:ext cx="200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rgbClr val="03C5C5"/>
                </a:solidFill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Özelleştirmeler</a:t>
            </a:r>
            <a:endParaRPr lang="en-US" sz="1400" b="1" dirty="0">
              <a:solidFill>
                <a:srgbClr val="03C5C5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54B910C6-D235-E886-9955-9CE8CB103412}"/>
              </a:ext>
            </a:extLst>
          </p:cNvPr>
          <p:cNvGrpSpPr/>
          <p:nvPr/>
        </p:nvGrpSpPr>
        <p:grpSpPr>
          <a:xfrm>
            <a:off x="5409831" y="6262597"/>
            <a:ext cx="1372338" cy="261610"/>
            <a:chOff x="5264532" y="6016444"/>
            <a:chExt cx="1630526" cy="339548"/>
          </a:xfrm>
        </p:grpSpPr>
        <p:sp>
          <p:nvSpPr>
            <p:cNvPr id="9" name="Dikdörtgen: Köşeleri Yuvarlatılmış 8">
              <a:extLst>
                <a:ext uri="{FF2B5EF4-FFF2-40B4-BE49-F238E27FC236}">
                  <a16:creationId xmlns:a16="http://schemas.microsoft.com/office/drawing/2014/main" id="{67219E1A-565A-34A9-57AE-35661E4628DE}"/>
                </a:ext>
              </a:extLst>
            </p:cNvPr>
            <p:cNvSpPr/>
            <p:nvPr/>
          </p:nvSpPr>
          <p:spPr>
            <a:xfrm>
              <a:off x="5466545" y="6034672"/>
              <a:ext cx="1235271" cy="3000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4" name="Dikdörtgen 23">
              <a:extLst>
                <a:ext uri="{FF2B5EF4-FFF2-40B4-BE49-F238E27FC236}">
                  <a16:creationId xmlns:a16="http://schemas.microsoft.com/office/drawing/2014/main" id="{34D7B712-7FD4-4B6C-8313-D5734C8840E6}"/>
                </a:ext>
              </a:extLst>
            </p:cNvPr>
            <p:cNvSpPr/>
            <p:nvPr/>
          </p:nvSpPr>
          <p:spPr>
            <a:xfrm>
              <a:off x="5264532" y="6016444"/>
              <a:ext cx="1630526" cy="339548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1100" b="0" cap="none" spc="0" dirty="0" err="1">
                  <a:ln w="0"/>
                  <a:solidFill>
                    <a:schemeClr val="tx1"/>
                  </a:solidFill>
                </a:rPr>
                <a:t>Script</a:t>
              </a:r>
              <a:endParaRPr lang="tr-TR" sz="1100" b="0" cap="none" spc="0" dirty="0">
                <a:ln w="0"/>
                <a:solidFill>
                  <a:schemeClr val="tx1"/>
                </a:solidFill>
              </a:endParaRPr>
            </a:p>
          </p:txBody>
        </p:sp>
      </p:grpSp>
      <p:pic>
        <p:nvPicPr>
          <p:cNvPr id="30" name="Resim 29">
            <a:extLst>
              <a:ext uri="{FF2B5EF4-FFF2-40B4-BE49-F238E27FC236}">
                <a16:creationId xmlns:a16="http://schemas.microsoft.com/office/drawing/2014/main" id="{1E89D205-4A1F-912E-2E08-7A6AFBC49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0181" y="2279793"/>
            <a:ext cx="6750713" cy="39088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Resim 42">
            <a:extLst>
              <a:ext uri="{FF2B5EF4-FFF2-40B4-BE49-F238E27FC236}">
                <a16:creationId xmlns:a16="http://schemas.microsoft.com/office/drawing/2014/main" id="{CFA89688-A566-9939-6A50-B1E9F1851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500" y="2609782"/>
            <a:ext cx="5039749" cy="30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  <p:bldP spid="4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23">
            <a:extLst>
              <a:ext uri="{FF2B5EF4-FFF2-40B4-BE49-F238E27FC236}">
                <a16:creationId xmlns:a16="http://schemas.microsoft.com/office/drawing/2014/main" id="{D8665FF5-6C6B-4726-40BD-661E2C66842C}"/>
              </a:ext>
            </a:extLst>
          </p:cNvPr>
          <p:cNvSpPr/>
          <p:nvPr/>
        </p:nvSpPr>
        <p:spPr>
          <a:xfrm flipH="1">
            <a:off x="1990496" y="778268"/>
            <a:ext cx="10201503" cy="6065581"/>
          </a:xfrm>
          <a:custGeom>
            <a:avLst/>
            <a:gdLst>
              <a:gd name="connsiteX0" fmla="*/ 0 w 9782906"/>
              <a:gd name="connsiteY0" fmla="*/ 0 h 6377481"/>
              <a:gd name="connsiteX1" fmla="*/ 61842 w 9782906"/>
              <a:gd name="connsiteY1" fmla="*/ 31471 h 6377481"/>
              <a:gd name="connsiteX2" fmla="*/ 9251824 w 9782906"/>
              <a:gd name="connsiteY2" fmla="*/ 5307948 h 6377481"/>
              <a:gd name="connsiteX3" fmla="*/ 9775204 w 9782906"/>
              <a:gd name="connsiteY3" fmla="*/ 6353146 h 6377481"/>
              <a:gd name="connsiteX4" fmla="*/ 9771018 w 9782906"/>
              <a:gd name="connsiteY4" fmla="*/ 6377481 h 6377481"/>
              <a:gd name="connsiteX5" fmla="*/ 0 w 9782906"/>
              <a:gd name="connsiteY5" fmla="*/ 6377481 h 637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2906" h="6377481">
                <a:moveTo>
                  <a:pt x="0" y="0"/>
                </a:moveTo>
                <a:lnTo>
                  <a:pt x="61842" y="31471"/>
                </a:lnTo>
                <a:lnTo>
                  <a:pt x="9251824" y="5307948"/>
                </a:lnTo>
                <a:cubicBezTo>
                  <a:pt x="9631662" y="5526034"/>
                  <a:pt x="9824965" y="5944090"/>
                  <a:pt x="9775204" y="6353146"/>
                </a:cubicBezTo>
                <a:lnTo>
                  <a:pt x="9771018" y="6377481"/>
                </a:lnTo>
                <a:lnTo>
                  <a:pt x="0" y="63774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E3C3DB-A897-4620-8908-D218546E72F7}"/>
              </a:ext>
            </a:extLst>
          </p:cNvPr>
          <p:cNvSpPr txBox="1"/>
          <p:nvPr/>
        </p:nvSpPr>
        <p:spPr>
          <a:xfrm>
            <a:off x="5538409" y="384983"/>
            <a:ext cx="200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rgbClr val="03C5C5"/>
                </a:solidFill>
                <a:latin typeface="Gilroy" panose="00000500000000000000" pitchFamily="50" charset="-94"/>
                <a:ea typeface="Open Sans" panose="020B0606030504020204" pitchFamily="34" charset="0"/>
                <a:cs typeface="Open Sans" panose="020B0606030504020204" pitchFamily="34" charset="0"/>
              </a:rPr>
              <a:t>Özelleştirmeler</a:t>
            </a:r>
            <a:endParaRPr lang="en-US" sz="1400" b="1" dirty="0">
              <a:solidFill>
                <a:srgbClr val="03C5C5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9A523E-05E1-49B9-AA58-602E91E5CD2F}"/>
              </a:ext>
            </a:extLst>
          </p:cNvPr>
          <p:cNvSpPr txBox="1"/>
          <p:nvPr/>
        </p:nvSpPr>
        <p:spPr>
          <a:xfrm>
            <a:off x="4565951" y="652036"/>
            <a:ext cx="4373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Gilroy" panose="00000500000000000000" pitchFamily="50" charset="-94"/>
              </a:rPr>
              <a:t>Form ve Raporlar</a:t>
            </a:r>
            <a:endParaRPr lang="en-US" sz="3200" b="1" dirty="0">
              <a:solidFill>
                <a:schemeClr val="bg1"/>
              </a:solidFill>
              <a:latin typeface="Gilroy" panose="00000500000000000000" pitchFamily="50" charset="-94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FF58DD-92AA-6E2B-A468-C8899C8D417A}"/>
              </a:ext>
            </a:extLst>
          </p:cNvPr>
          <p:cNvSpPr txBox="1"/>
          <p:nvPr/>
        </p:nvSpPr>
        <p:spPr>
          <a:xfrm>
            <a:off x="2104059" y="1287034"/>
            <a:ext cx="8026399" cy="125098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Verilerin yorumlanmasıyla elde edilen raporlar ve formlar kullanıcı isteğine</a:t>
            </a:r>
          </a:p>
          <a:p>
            <a:pPr algn="ctr">
              <a:lnSpc>
                <a:spcPct val="120000"/>
              </a:lnSpc>
            </a:pP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göre grafiksel, matris, ağaç yapısı vb. birçok formatta alınabilmektedir.</a:t>
            </a:r>
          </a:p>
          <a:p>
            <a:pPr algn="ctr">
              <a:lnSpc>
                <a:spcPct val="120000"/>
              </a:lnSpc>
            </a:pPr>
            <a:r>
              <a:rPr lang="tr-TR" sz="1500" dirty="0">
                <a:solidFill>
                  <a:schemeClr val="bg1"/>
                </a:solidFill>
                <a:latin typeface="Gilroy" panose="00000500000000000000" pitchFamily="50" charset="-94"/>
              </a:rPr>
              <a:t>Hazırlanan bu raporlardaki bütün bilgilerin yazdırılması bir kurala bağlanarak</a:t>
            </a:r>
          </a:p>
          <a:p>
            <a:pPr algn="ctr">
              <a:lnSpc>
                <a:spcPct val="120000"/>
              </a:lnSpc>
            </a:pPr>
            <a:r>
              <a:rPr lang="tr-TR" sz="1600" dirty="0">
                <a:solidFill>
                  <a:schemeClr val="bg1"/>
                </a:solidFill>
                <a:latin typeface="Gilroy" panose="00000500000000000000" pitchFamily="50" charset="-94"/>
              </a:rPr>
              <a:t>görsel çözüme hızlı bir şekilde ulaşmanızı sağlar.</a:t>
            </a:r>
            <a:endParaRPr lang="en-US" sz="1600" dirty="0">
              <a:solidFill>
                <a:schemeClr val="bg1"/>
              </a:solidFill>
              <a:latin typeface="Gilroy" panose="00000500000000000000" pitchFamily="50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5B0EE0C8-6679-2448-2D05-93AC40A6B57E}"/>
              </a:ext>
            </a:extLst>
          </p:cNvPr>
          <p:cNvGrpSpPr/>
          <p:nvPr/>
        </p:nvGrpSpPr>
        <p:grpSpPr>
          <a:xfrm rot="16200000">
            <a:off x="-751904" y="430425"/>
            <a:ext cx="2546589" cy="1304737"/>
            <a:chOff x="5980493" y="962531"/>
            <a:chExt cx="1307372" cy="669828"/>
          </a:xfrm>
          <a:solidFill>
            <a:srgbClr val="03C5C5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212B18-3D51-9C19-59A0-9877ACCCB785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D14B8-F2B2-ADD2-0C72-E33C818892E3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7E03E2-7231-8FA6-8388-478796D984A5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955537-89A9-06C6-1E71-2D92FBCE2AFD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41EEAF-ECFA-8BBF-7CF7-44BBC5CD5148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D8BC53-658C-69AD-463F-8368E7AA8925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660DB-5AF0-0438-3BAA-E9D953D7FC9C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18F067-A49B-D116-491D-138F83F32A42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4C968A-88A2-4F7E-9724-A30309FCEF28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980E57-AF63-B84A-A22B-9F1175F3AA77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426E04-04CF-36E4-AE37-C3EA16CAA97F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38D33C-01D0-55D2-F3BC-2A18200C098E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3355EA-5036-681D-6F2D-95A0DEDDA0DC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30E780-B411-105B-282A-9E21CAD7B282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7991D5-A914-0176-5B0D-F1427BEBFDE1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88CF0D-0F0C-F139-B866-CD5D38EB6A1A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9F29D3-9C40-9FAA-0ED0-B5895B19D571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0824D1-AFDA-692E-F0FF-8097E7107284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F6E303-92D2-5C0D-160C-B264B8514F42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C4BF2-116C-71FB-678C-456D5B8B154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8D7D07-E37C-7D09-6A89-067C024DC30E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47F994-00DB-463F-3965-706981E650AF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C84400-FACC-BBEE-A4C6-98C684966991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99B3B9-9F8B-C7C8-3D1B-9454FEAA943E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B3A722AF-6D21-4BB3-E253-B147D8112C0D}"/>
              </a:ext>
            </a:extLst>
          </p:cNvPr>
          <p:cNvSpPr/>
          <p:nvPr/>
        </p:nvSpPr>
        <p:spPr>
          <a:xfrm>
            <a:off x="10020299" y="5965504"/>
            <a:ext cx="2531963" cy="262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6" name="Resim 45">
            <a:extLst>
              <a:ext uri="{FF2B5EF4-FFF2-40B4-BE49-F238E27FC236}">
                <a16:creationId xmlns:a16="http://schemas.microsoft.com/office/drawing/2014/main" id="{E0B77B9F-5BE3-E986-2B68-9EA8D90B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94" y="6178291"/>
            <a:ext cx="1363483" cy="489209"/>
          </a:xfrm>
          <a:prstGeom prst="rect">
            <a:avLst/>
          </a:prstGeom>
        </p:spPr>
      </p:pic>
      <p:grpSp>
        <p:nvGrpSpPr>
          <p:cNvPr id="3" name="Group 63">
            <a:extLst>
              <a:ext uri="{FF2B5EF4-FFF2-40B4-BE49-F238E27FC236}">
                <a16:creationId xmlns:a16="http://schemas.microsoft.com/office/drawing/2014/main" id="{0E00E293-7584-8ED2-409A-E6BC20088DA8}"/>
              </a:ext>
            </a:extLst>
          </p:cNvPr>
          <p:cNvGrpSpPr/>
          <p:nvPr/>
        </p:nvGrpSpPr>
        <p:grpSpPr>
          <a:xfrm rot="5400000">
            <a:off x="9893288" y="-1652743"/>
            <a:ext cx="2709785" cy="1388350"/>
            <a:chOff x="5980493" y="962531"/>
            <a:chExt cx="1307372" cy="66982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3E5BCD0-3123-71E9-B7C5-ED718C1BF78A}"/>
                </a:ext>
              </a:extLst>
            </p:cNvPr>
            <p:cNvSpPr/>
            <p:nvPr/>
          </p:nvSpPr>
          <p:spPr>
            <a:xfrm rot="16200000">
              <a:off x="5980493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194CFEA-33EB-04FC-FC40-2F737B56071A}"/>
                </a:ext>
              </a:extLst>
            </p:cNvPr>
            <p:cNvSpPr/>
            <p:nvPr/>
          </p:nvSpPr>
          <p:spPr>
            <a:xfrm rot="16200000">
              <a:off x="622113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9915C26-5C89-F691-FC51-E6BF164ACE6E}"/>
                </a:ext>
              </a:extLst>
            </p:cNvPr>
            <p:cNvSpPr/>
            <p:nvPr/>
          </p:nvSpPr>
          <p:spPr>
            <a:xfrm rot="16200000">
              <a:off x="647628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F519CE-A9FE-DE6E-893F-E2A7A6D86845}"/>
                </a:ext>
              </a:extLst>
            </p:cNvPr>
            <p:cNvSpPr/>
            <p:nvPr/>
          </p:nvSpPr>
          <p:spPr>
            <a:xfrm rot="16200000">
              <a:off x="6731444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D6E141-8F15-46D9-9DC4-FB6A26AA8072}"/>
                </a:ext>
              </a:extLst>
            </p:cNvPr>
            <p:cNvSpPr/>
            <p:nvPr/>
          </p:nvSpPr>
          <p:spPr>
            <a:xfrm rot="16200000">
              <a:off x="698659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9A126B-BF86-DD89-549F-00DB4910500E}"/>
                </a:ext>
              </a:extLst>
            </p:cNvPr>
            <p:cNvSpPr/>
            <p:nvPr/>
          </p:nvSpPr>
          <p:spPr>
            <a:xfrm rot="16200000">
              <a:off x="5980493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D1C344-4243-9AC7-531B-70DFD4F3FA16}"/>
                </a:ext>
              </a:extLst>
            </p:cNvPr>
            <p:cNvSpPr/>
            <p:nvPr/>
          </p:nvSpPr>
          <p:spPr>
            <a:xfrm rot="16200000">
              <a:off x="622113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0C3255-9C8D-C462-558B-BEFC0A13BF8A}"/>
                </a:ext>
              </a:extLst>
            </p:cNvPr>
            <p:cNvSpPr/>
            <p:nvPr/>
          </p:nvSpPr>
          <p:spPr>
            <a:xfrm rot="16200000">
              <a:off x="647628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AE1B89-EB3A-83F3-0491-3784FEC4C217}"/>
                </a:ext>
              </a:extLst>
            </p:cNvPr>
            <p:cNvSpPr/>
            <p:nvPr/>
          </p:nvSpPr>
          <p:spPr>
            <a:xfrm rot="16200000">
              <a:off x="6731444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CBA9F14-FFBF-C60C-BD69-C5713E26BF96}"/>
                </a:ext>
              </a:extLst>
            </p:cNvPr>
            <p:cNvSpPr/>
            <p:nvPr/>
          </p:nvSpPr>
          <p:spPr>
            <a:xfrm rot="16200000">
              <a:off x="698659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BE1D80B-F765-4FF1-DF32-97363B8221D9}"/>
                </a:ext>
              </a:extLst>
            </p:cNvPr>
            <p:cNvSpPr/>
            <p:nvPr/>
          </p:nvSpPr>
          <p:spPr>
            <a:xfrm rot="16200000">
              <a:off x="7227829" y="1572323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F3C71FE-A546-68FA-0FF9-BE733C8FF413}"/>
                </a:ext>
              </a:extLst>
            </p:cNvPr>
            <p:cNvSpPr/>
            <p:nvPr/>
          </p:nvSpPr>
          <p:spPr>
            <a:xfrm rot="16200000">
              <a:off x="7227829" y="1369059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21F0536-26C3-39EC-ABC3-D81D73AF9EAE}"/>
                </a:ext>
              </a:extLst>
            </p:cNvPr>
            <p:cNvSpPr/>
            <p:nvPr/>
          </p:nvSpPr>
          <p:spPr>
            <a:xfrm rot="16200000">
              <a:off x="5980493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6CD3C11-0ECA-959D-9799-D2A2D0CE9A65}"/>
                </a:ext>
              </a:extLst>
            </p:cNvPr>
            <p:cNvSpPr/>
            <p:nvPr/>
          </p:nvSpPr>
          <p:spPr>
            <a:xfrm rot="16200000">
              <a:off x="622113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42C5F68-42FB-C98A-41B7-3B374B47A734}"/>
                </a:ext>
              </a:extLst>
            </p:cNvPr>
            <p:cNvSpPr/>
            <p:nvPr/>
          </p:nvSpPr>
          <p:spPr>
            <a:xfrm rot="16200000">
              <a:off x="647628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6D2B965-1E7A-BE87-50DE-5D18572AB1A6}"/>
                </a:ext>
              </a:extLst>
            </p:cNvPr>
            <p:cNvSpPr/>
            <p:nvPr/>
          </p:nvSpPr>
          <p:spPr>
            <a:xfrm rot="16200000">
              <a:off x="6731444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48C36C9-3D95-E808-C2FA-D6D135986235}"/>
                </a:ext>
              </a:extLst>
            </p:cNvPr>
            <p:cNvSpPr/>
            <p:nvPr/>
          </p:nvSpPr>
          <p:spPr>
            <a:xfrm rot="16200000">
              <a:off x="698659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44ABA86-E1F0-6389-A685-8D0D10A82E08}"/>
                </a:ext>
              </a:extLst>
            </p:cNvPr>
            <p:cNvSpPr/>
            <p:nvPr/>
          </p:nvSpPr>
          <p:spPr>
            <a:xfrm rot="16200000">
              <a:off x="7227829" y="1165795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391FFD2-10EE-8F18-BEA4-C369ADFA56AD}"/>
                </a:ext>
              </a:extLst>
            </p:cNvPr>
            <p:cNvSpPr/>
            <p:nvPr/>
          </p:nvSpPr>
          <p:spPr>
            <a:xfrm rot="16200000">
              <a:off x="5980493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C2F1593-CA51-2558-0941-7FEE4738CB76}"/>
                </a:ext>
              </a:extLst>
            </p:cNvPr>
            <p:cNvSpPr/>
            <p:nvPr/>
          </p:nvSpPr>
          <p:spPr>
            <a:xfrm rot="16200000">
              <a:off x="622113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3490E46-9363-64F3-1FCA-F547E0B819C4}"/>
                </a:ext>
              </a:extLst>
            </p:cNvPr>
            <p:cNvSpPr/>
            <p:nvPr/>
          </p:nvSpPr>
          <p:spPr>
            <a:xfrm rot="16200000">
              <a:off x="647628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9547868-50BF-C1AC-4E99-64E009A45C50}"/>
                </a:ext>
              </a:extLst>
            </p:cNvPr>
            <p:cNvSpPr/>
            <p:nvPr/>
          </p:nvSpPr>
          <p:spPr>
            <a:xfrm rot="16200000">
              <a:off x="6731444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B4F45B7-02BE-3439-BED7-05B1A20BEAD9}"/>
                </a:ext>
              </a:extLst>
            </p:cNvPr>
            <p:cNvSpPr/>
            <p:nvPr/>
          </p:nvSpPr>
          <p:spPr>
            <a:xfrm rot="16200000">
              <a:off x="698659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B076FE0-96DD-93E0-DF8A-7BB29E621E3D}"/>
                </a:ext>
              </a:extLst>
            </p:cNvPr>
            <p:cNvSpPr/>
            <p:nvPr/>
          </p:nvSpPr>
          <p:spPr>
            <a:xfrm rot="16200000">
              <a:off x="7227829" y="962531"/>
              <a:ext cx="60036" cy="60036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9" name="Resim 68">
            <a:extLst>
              <a:ext uri="{FF2B5EF4-FFF2-40B4-BE49-F238E27FC236}">
                <a16:creationId xmlns:a16="http://schemas.microsoft.com/office/drawing/2014/main" id="{F7CF3D7B-E388-ABE3-0819-F49CA9B8D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10" y="2531179"/>
            <a:ext cx="4662464" cy="3729971"/>
          </a:xfrm>
          <a:prstGeom prst="rect">
            <a:avLst/>
          </a:prstGeom>
          <a:effectLst>
            <a:outerShdw blurRad="165100" dist="101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Resim 70">
            <a:extLst>
              <a:ext uri="{FF2B5EF4-FFF2-40B4-BE49-F238E27FC236}">
                <a16:creationId xmlns:a16="http://schemas.microsoft.com/office/drawing/2014/main" id="{1F51E868-D421-5B27-DB41-4B82243EC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1179"/>
            <a:ext cx="4662465" cy="3729972"/>
          </a:xfrm>
          <a:prstGeom prst="rect">
            <a:avLst/>
          </a:prstGeom>
          <a:effectLst>
            <a:outerShdw blurRad="165100" dist="1016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2" name="Grup 71">
            <a:extLst>
              <a:ext uri="{FF2B5EF4-FFF2-40B4-BE49-F238E27FC236}">
                <a16:creationId xmlns:a16="http://schemas.microsoft.com/office/drawing/2014/main" id="{0C53CC0F-22B7-BB27-0987-312B87A3083E}"/>
              </a:ext>
            </a:extLst>
          </p:cNvPr>
          <p:cNvGrpSpPr/>
          <p:nvPr/>
        </p:nvGrpSpPr>
        <p:grpSpPr>
          <a:xfrm>
            <a:off x="3127785" y="6219055"/>
            <a:ext cx="1372338" cy="261610"/>
            <a:chOff x="5264532" y="6016444"/>
            <a:chExt cx="1630526" cy="339548"/>
          </a:xfrm>
        </p:grpSpPr>
        <p:sp>
          <p:nvSpPr>
            <p:cNvPr id="73" name="Dikdörtgen: Köşeleri Yuvarlatılmış 72">
              <a:extLst>
                <a:ext uri="{FF2B5EF4-FFF2-40B4-BE49-F238E27FC236}">
                  <a16:creationId xmlns:a16="http://schemas.microsoft.com/office/drawing/2014/main" id="{ECB4AF19-8ADF-95E0-3E3A-195C6C44753C}"/>
                </a:ext>
              </a:extLst>
            </p:cNvPr>
            <p:cNvSpPr/>
            <p:nvPr/>
          </p:nvSpPr>
          <p:spPr>
            <a:xfrm>
              <a:off x="5466544" y="6034676"/>
              <a:ext cx="1235271" cy="3000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4" name="Dikdörtgen 73">
              <a:extLst>
                <a:ext uri="{FF2B5EF4-FFF2-40B4-BE49-F238E27FC236}">
                  <a16:creationId xmlns:a16="http://schemas.microsoft.com/office/drawing/2014/main" id="{3684D242-6643-B57E-6C26-3E98261B4A8B}"/>
                </a:ext>
              </a:extLst>
            </p:cNvPr>
            <p:cNvSpPr/>
            <p:nvPr/>
          </p:nvSpPr>
          <p:spPr>
            <a:xfrm>
              <a:off x="5264532" y="6016444"/>
              <a:ext cx="1630526" cy="339548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1100" b="0" cap="none" spc="0" dirty="0">
                  <a:ln w="0"/>
                  <a:solidFill>
                    <a:schemeClr val="tx1"/>
                  </a:solidFill>
                </a:rPr>
                <a:t>Form</a:t>
              </a:r>
            </a:p>
          </p:txBody>
        </p:sp>
      </p:grpSp>
      <p:grpSp>
        <p:nvGrpSpPr>
          <p:cNvPr id="75" name="Grup 74">
            <a:extLst>
              <a:ext uri="{FF2B5EF4-FFF2-40B4-BE49-F238E27FC236}">
                <a16:creationId xmlns:a16="http://schemas.microsoft.com/office/drawing/2014/main" id="{3FD8374B-EC04-FC55-76C0-61820B6EEBB6}"/>
              </a:ext>
            </a:extLst>
          </p:cNvPr>
          <p:cNvGrpSpPr/>
          <p:nvPr/>
        </p:nvGrpSpPr>
        <p:grpSpPr>
          <a:xfrm>
            <a:off x="7594849" y="6224498"/>
            <a:ext cx="1372338" cy="261610"/>
            <a:chOff x="5264532" y="6016444"/>
            <a:chExt cx="1630526" cy="339548"/>
          </a:xfrm>
        </p:grpSpPr>
        <p:sp>
          <p:nvSpPr>
            <p:cNvPr id="76" name="Dikdörtgen: Köşeleri Yuvarlatılmış 75">
              <a:extLst>
                <a:ext uri="{FF2B5EF4-FFF2-40B4-BE49-F238E27FC236}">
                  <a16:creationId xmlns:a16="http://schemas.microsoft.com/office/drawing/2014/main" id="{E3BDF6A0-A70C-C21E-9CB6-3B912C0B8288}"/>
                </a:ext>
              </a:extLst>
            </p:cNvPr>
            <p:cNvSpPr/>
            <p:nvPr/>
          </p:nvSpPr>
          <p:spPr>
            <a:xfrm>
              <a:off x="5466544" y="6034676"/>
              <a:ext cx="1235271" cy="3000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7" name="Dikdörtgen 76">
              <a:extLst>
                <a:ext uri="{FF2B5EF4-FFF2-40B4-BE49-F238E27FC236}">
                  <a16:creationId xmlns:a16="http://schemas.microsoft.com/office/drawing/2014/main" id="{72B82769-EA17-B269-75AA-EDB0701B64DC}"/>
                </a:ext>
              </a:extLst>
            </p:cNvPr>
            <p:cNvSpPr/>
            <p:nvPr/>
          </p:nvSpPr>
          <p:spPr>
            <a:xfrm>
              <a:off x="5264532" y="6016444"/>
              <a:ext cx="1630526" cy="339548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1100" dirty="0">
                  <a:ln w="0"/>
                </a:rPr>
                <a:t>R</a:t>
              </a:r>
              <a:r>
                <a:rPr lang="tr-TR" sz="1100" b="0" cap="none" spc="0" dirty="0">
                  <a:ln w="0"/>
                  <a:solidFill>
                    <a:schemeClr val="tx1"/>
                  </a:solidFill>
                </a:rPr>
                <a:t>apor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56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10" grpId="0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Özel 3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2630"/>
      </a:accent1>
      <a:accent2>
        <a:srgbClr val="03C5C5"/>
      </a:accent2>
      <a:accent3>
        <a:srgbClr val="A5A5A5"/>
      </a:accent3>
      <a:accent4>
        <a:srgbClr val="FFC000"/>
      </a:accent4>
      <a:accent5>
        <a:srgbClr val="C9C9C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6937</TotalTime>
  <Words>566</Words>
  <Application>Microsoft Office PowerPoint</Application>
  <PresentationFormat>Geniş ekran</PresentationFormat>
  <Paragraphs>73</Paragraphs>
  <Slides>18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Gilroy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Okan Çınarlı</cp:lastModifiedBy>
  <cp:revision>343</cp:revision>
  <dcterms:created xsi:type="dcterms:W3CDTF">2020-08-05T07:02:40Z</dcterms:created>
  <dcterms:modified xsi:type="dcterms:W3CDTF">2023-10-18T15:27:37Z</dcterms:modified>
</cp:coreProperties>
</file>